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58" r:id="rId4"/>
    <p:sldId id="263" r:id="rId5"/>
    <p:sldId id="260" r:id="rId6"/>
    <p:sldId id="262" r:id="rId7"/>
    <p:sldId id="264" r:id="rId8"/>
    <p:sldId id="267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90982C"/>
    <a:srgbClr val="876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71FBB-3367-48E7-89F3-CB7426D6B7EF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3_2" csCatId="accent3" phldr="1"/>
      <dgm:spPr/>
    </dgm:pt>
    <dgm:pt modelId="{7CBB0192-7981-4345-91C4-1CCDCF61310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dirty="0" smtClean="0"/>
            <a:t>овладение необходимыми в повседневной жизни базовыми (безопасными) приёмами ручного и механизированного труда</a:t>
          </a:r>
          <a:endParaRPr kumimoji="0" lang="ru-RU" altLang="ru-RU" sz="2000" b="0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E64C0D75-A6B1-4943-B1C5-A5B0675FC084}" type="parTrans" cxnId="{30B19649-D12D-41F7-A955-F54D32D3D38A}">
      <dgm:prSet/>
      <dgm:spPr/>
      <dgm:t>
        <a:bodyPr/>
        <a:lstStyle/>
        <a:p>
          <a:endParaRPr lang="ru-RU"/>
        </a:p>
      </dgm:t>
    </dgm:pt>
    <dgm:pt modelId="{2C87A31F-2D72-41E6-9C93-839564DBBECC}" type="sibTrans" cxnId="{30B19649-D12D-41F7-A955-F54D32D3D38A}">
      <dgm:prSet/>
      <dgm:spPr/>
      <dgm:t>
        <a:bodyPr/>
        <a:lstStyle/>
        <a:p>
          <a:endParaRPr lang="ru-RU" b="1" dirty="0"/>
        </a:p>
      </dgm:t>
    </dgm:pt>
    <dgm:pt modelId="{047F491E-017C-4576-A156-53104EA5680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dirty="0" smtClean="0"/>
            <a:t>формирование прочных профессионально-трудовых умений и навыков</a:t>
          </a:r>
          <a:endParaRPr kumimoji="0" lang="ru-RU" altLang="ru-RU" sz="1600" b="0" i="0" u="none" strike="noStrike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7A685D5-962E-42A6-A2B7-901488105820}" type="parTrans" cxnId="{E46CFD4B-7269-433F-8816-15DA26E0EE1E}">
      <dgm:prSet/>
      <dgm:spPr/>
      <dgm:t>
        <a:bodyPr/>
        <a:lstStyle/>
        <a:p>
          <a:endParaRPr lang="ru-RU"/>
        </a:p>
      </dgm:t>
    </dgm:pt>
    <dgm:pt modelId="{617C7C47-E945-4272-B5C6-4201D3D3F101}" type="sibTrans" cxnId="{E46CFD4B-7269-433F-8816-15DA26E0EE1E}">
      <dgm:prSet custT="1"/>
      <dgm:spPr/>
      <dgm:t>
        <a:bodyPr/>
        <a:lstStyle/>
        <a:p>
          <a:endParaRPr lang="ru-RU" sz="1800" b="1" dirty="0"/>
        </a:p>
      </dgm:t>
    </dgm:pt>
    <dgm:pt modelId="{5692BCA9-6964-48E6-854F-A83D90DB5A7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dirty="0" smtClean="0"/>
            <a:t>развитие мышления, способности к пространственному анализу</a:t>
          </a:r>
          <a:endParaRPr kumimoji="0" lang="ru-RU" altLang="ru-RU" sz="1600" b="0" i="0" u="none" strike="noStrike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7591411-FD6D-47CD-AE06-2C65039F0AD5}" type="parTrans" cxnId="{295CA056-0A40-4A6A-8AE1-D31A65795384}">
      <dgm:prSet/>
      <dgm:spPr/>
      <dgm:t>
        <a:bodyPr/>
        <a:lstStyle/>
        <a:p>
          <a:endParaRPr lang="ru-RU"/>
        </a:p>
      </dgm:t>
    </dgm:pt>
    <dgm:pt modelId="{1E598567-18E3-42F4-A73D-C36D01AA8F9D}" type="sibTrans" cxnId="{295CA056-0A40-4A6A-8AE1-D31A65795384}">
      <dgm:prSet custT="1"/>
      <dgm:spPr/>
      <dgm:t>
        <a:bodyPr/>
        <a:lstStyle/>
        <a:p>
          <a:endParaRPr lang="ru-RU" sz="1800" b="1" dirty="0"/>
        </a:p>
      </dgm:t>
    </dgm:pt>
    <dgm:pt modelId="{A795FF9E-3D0C-4D8F-926C-BB295136F1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dirty="0" smtClean="0"/>
            <a:t>способствовать профессиональному самоопределению обучающегося в условиях рынка труда</a:t>
          </a:r>
          <a:endParaRPr kumimoji="0" lang="ru-RU" altLang="ru-RU" b="0" i="0" u="none" strike="noStrike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Arial" charset="0"/>
            <a:cs typeface="Arial" charset="0"/>
          </a:endParaRPr>
        </a:p>
      </dgm:t>
    </dgm:pt>
    <dgm:pt modelId="{23A4A850-F3A5-4789-8E94-EFE35C8D8D4F}" type="parTrans" cxnId="{272E5014-D13E-448E-9CE5-C954D5FA1672}">
      <dgm:prSet/>
      <dgm:spPr/>
      <dgm:t>
        <a:bodyPr/>
        <a:lstStyle/>
        <a:p>
          <a:endParaRPr lang="ru-RU"/>
        </a:p>
      </dgm:t>
    </dgm:pt>
    <dgm:pt modelId="{8B1BDA60-0B56-4436-B34F-7D144D068C77}" type="sibTrans" cxnId="{272E5014-D13E-448E-9CE5-C954D5FA1672}">
      <dgm:prSet custT="1"/>
      <dgm:spPr/>
      <dgm:t>
        <a:bodyPr/>
        <a:lstStyle/>
        <a:p>
          <a:endParaRPr lang="ru-RU" sz="1800" b="1" dirty="0"/>
        </a:p>
      </dgm:t>
    </dgm:pt>
    <dgm:pt modelId="{432F89ED-EBC4-41CE-9CFA-C26C53240EC8}" type="pres">
      <dgm:prSet presAssocID="{7C171FBB-3367-48E7-89F3-CB7426D6B7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DCDE9C-930B-4F27-8E43-6202D0E9B948}" type="pres">
      <dgm:prSet presAssocID="{7CBB0192-7981-4345-91C4-1CCDCF613104}" presName="hierRoot1" presStyleCnt="0">
        <dgm:presLayoutVars>
          <dgm:hierBranch val="init"/>
        </dgm:presLayoutVars>
      </dgm:prSet>
      <dgm:spPr/>
    </dgm:pt>
    <dgm:pt modelId="{8AFC0737-F9FA-4D76-8E33-C667709745DE}" type="pres">
      <dgm:prSet presAssocID="{7CBB0192-7981-4345-91C4-1CCDCF613104}" presName="rootComposite1" presStyleCnt="0"/>
      <dgm:spPr/>
    </dgm:pt>
    <dgm:pt modelId="{2DB8B375-0F43-405F-8F8E-6A7A0DAA5FFA}" type="pres">
      <dgm:prSet presAssocID="{7CBB0192-7981-4345-91C4-1CCDCF613104}" presName="rootText1" presStyleLbl="node0" presStyleIdx="0" presStyleCnt="1" custScaleX="194246" custScaleY="18210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A3907D9-D4C0-4670-99D2-9BA0321F959B}" type="pres">
      <dgm:prSet presAssocID="{7CBB0192-7981-4345-91C4-1CCDCF613104}" presName="titleText1" presStyleLbl="fgAcc0" presStyleIdx="0" presStyleCnt="1" custFlipVert="1" custScaleX="99546" custScaleY="16597" custLinFactY="2484" custLinFactNeighborX="-17748" custLinFactNeighborY="100000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E4A3E5E-B9FC-4424-9EF1-5C7C7247D97B}" type="pres">
      <dgm:prSet presAssocID="{7CBB0192-7981-4345-91C4-1CCDCF613104}" presName="rootConnector1" presStyleLbl="node1" presStyleIdx="0" presStyleCnt="3"/>
      <dgm:spPr/>
      <dgm:t>
        <a:bodyPr/>
        <a:lstStyle/>
        <a:p>
          <a:endParaRPr lang="ru-RU"/>
        </a:p>
      </dgm:t>
    </dgm:pt>
    <dgm:pt modelId="{803B2FA4-1A6A-4533-B52C-1725DE6891AF}" type="pres">
      <dgm:prSet presAssocID="{7CBB0192-7981-4345-91C4-1CCDCF613104}" presName="hierChild2" presStyleCnt="0"/>
      <dgm:spPr/>
    </dgm:pt>
    <dgm:pt modelId="{93D0B727-6823-409C-9881-ACE9DD1AAABA}" type="pres">
      <dgm:prSet presAssocID="{97A685D5-962E-42A6-A2B7-90148810582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0CBB256-2CAA-4D8F-AA0A-F889716FBD45}" type="pres">
      <dgm:prSet presAssocID="{047F491E-017C-4576-A156-53104EA5680A}" presName="hierRoot2" presStyleCnt="0">
        <dgm:presLayoutVars>
          <dgm:hierBranch val="init"/>
        </dgm:presLayoutVars>
      </dgm:prSet>
      <dgm:spPr/>
    </dgm:pt>
    <dgm:pt modelId="{20BA307D-3F8D-442A-BB18-08147E1C6469}" type="pres">
      <dgm:prSet presAssocID="{047F491E-017C-4576-A156-53104EA5680A}" presName="rootComposite" presStyleCnt="0"/>
      <dgm:spPr/>
    </dgm:pt>
    <dgm:pt modelId="{4BA62A62-BCCB-450D-938B-666B85356289}" type="pres">
      <dgm:prSet presAssocID="{047F491E-017C-4576-A156-53104EA5680A}" presName="rootText" presStyleLbl="node1" presStyleIdx="0" presStyleCnt="3" custScaleX="127435" custScaleY="19651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C99CAEB-82FF-4DA4-B761-04EECD76241A}" type="pres">
      <dgm:prSet presAssocID="{047F491E-017C-4576-A156-53104EA5680A}" presName="titleText2" presStyleLbl="fgAcc1" presStyleIdx="0" presStyleCnt="3" custFlipVert="1" custScaleX="99676" custScaleY="13307" custLinFactY="6892" custLinFactNeighborX="-1729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E7D4BC9-ACC9-4BE9-B8AA-C65889F400BA}" type="pres">
      <dgm:prSet presAssocID="{047F491E-017C-4576-A156-53104EA5680A}" presName="rootConnector" presStyleLbl="node2" presStyleIdx="0" presStyleCnt="0"/>
      <dgm:spPr/>
      <dgm:t>
        <a:bodyPr/>
        <a:lstStyle/>
        <a:p>
          <a:endParaRPr lang="ru-RU"/>
        </a:p>
      </dgm:t>
    </dgm:pt>
    <dgm:pt modelId="{4441C7EC-580D-4B67-9C16-CCEF87985C55}" type="pres">
      <dgm:prSet presAssocID="{047F491E-017C-4576-A156-53104EA5680A}" presName="hierChild4" presStyleCnt="0"/>
      <dgm:spPr/>
    </dgm:pt>
    <dgm:pt modelId="{54F3957A-92D0-4582-8956-C9F68DFE0EF0}" type="pres">
      <dgm:prSet presAssocID="{047F491E-017C-4576-A156-53104EA5680A}" presName="hierChild5" presStyleCnt="0"/>
      <dgm:spPr/>
    </dgm:pt>
    <dgm:pt modelId="{81742EDB-4A7B-42EB-AF9C-B79A3DF29BAC}" type="pres">
      <dgm:prSet presAssocID="{C7591411-FD6D-47CD-AE06-2C65039F0AD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C0D73E3-69BF-4EB0-B961-BB2114336D8E}" type="pres">
      <dgm:prSet presAssocID="{5692BCA9-6964-48E6-854F-A83D90DB5A7D}" presName="hierRoot2" presStyleCnt="0">
        <dgm:presLayoutVars>
          <dgm:hierBranch val="init"/>
        </dgm:presLayoutVars>
      </dgm:prSet>
      <dgm:spPr/>
    </dgm:pt>
    <dgm:pt modelId="{E3B500EB-C381-419A-82D8-66139907ED02}" type="pres">
      <dgm:prSet presAssocID="{5692BCA9-6964-48E6-854F-A83D90DB5A7D}" presName="rootComposite" presStyleCnt="0"/>
      <dgm:spPr/>
    </dgm:pt>
    <dgm:pt modelId="{A1D25F9C-13E4-4995-B0C5-BA464ADC986A}" type="pres">
      <dgm:prSet presAssocID="{5692BCA9-6964-48E6-854F-A83D90DB5A7D}" presName="rootText" presStyleLbl="node1" presStyleIdx="1" presStyleCnt="3" custScaleX="112218" custScaleY="19651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7B1F23E-C151-4CE0-B86F-BA50FC397A62}" type="pres">
      <dgm:prSet presAssocID="{5692BCA9-6964-48E6-854F-A83D90DB5A7D}" presName="titleText2" presStyleLbl="fgAcc1" presStyleIdx="1" presStyleCnt="3" custFlipVert="0" custScaleY="13410" custLinFactNeighborX="-12446" custLinFactNeighborY="865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9A0B1D4-EECE-4934-9A34-B6D50E403CB0}" type="pres">
      <dgm:prSet presAssocID="{5692BCA9-6964-48E6-854F-A83D90DB5A7D}" presName="rootConnector" presStyleLbl="node2" presStyleIdx="0" presStyleCnt="0"/>
      <dgm:spPr/>
      <dgm:t>
        <a:bodyPr/>
        <a:lstStyle/>
        <a:p>
          <a:endParaRPr lang="ru-RU"/>
        </a:p>
      </dgm:t>
    </dgm:pt>
    <dgm:pt modelId="{F11615F8-C64B-4BD2-9623-9FD41C043E85}" type="pres">
      <dgm:prSet presAssocID="{5692BCA9-6964-48E6-854F-A83D90DB5A7D}" presName="hierChild4" presStyleCnt="0"/>
      <dgm:spPr/>
    </dgm:pt>
    <dgm:pt modelId="{176F0C7E-B5C9-4547-9762-9C3E5AA5C323}" type="pres">
      <dgm:prSet presAssocID="{5692BCA9-6964-48E6-854F-A83D90DB5A7D}" presName="hierChild5" presStyleCnt="0"/>
      <dgm:spPr/>
    </dgm:pt>
    <dgm:pt modelId="{D9491876-20C5-4351-824A-C75D77486790}" type="pres">
      <dgm:prSet presAssocID="{23A4A850-F3A5-4789-8E94-EFE35C8D8D4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C6B6947-0872-416F-B3ED-3E5133C3449F}" type="pres">
      <dgm:prSet presAssocID="{A795FF9E-3D0C-4D8F-926C-BB295136F162}" presName="hierRoot2" presStyleCnt="0">
        <dgm:presLayoutVars>
          <dgm:hierBranch val="init"/>
        </dgm:presLayoutVars>
      </dgm:prSet>
      <dgm:spPr/>
    </dgm:pt>
    <dgm:pt modelId="{A08D1645-E93E-43DB-9432-65015473BFD1}" type="pres">
      <dgm:prSet presAssocID="{A795FF9E-3D0C-4D8F-926C-BB295136F162}" presName="rootComposite" presStyleCnt="0"/>
      <dgm:spPr/>
    </dgm:pt>
    <dgm:pt modelId="{3B722DFE-E25A-4FE0-BEA7-7C424F5C6A98}" type="pres">
      <dgm:prSet presAssocID="{A795FF9E-3D0C-4D8F-926C-BB295136F162}" presName="rootText" presStyleLbl="node1" presStyleIdx="2" presStyleCnt="3" custScaleX="110515" custScaleY="19651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902F277-C72C-49B7-A52E-05456C907D1B}" type="pres">
      <dgm:prSet presAssocID="{A795FF9E-3D0C-4D8F-926C-BB295136F162}" presName="titleText2" presStyleLbl="fgAcc1" presStyleIdx="2" presStyleCnt="3" custFlipVert="1" custScaleX="82017" custScaleY="12537" custLinFactNeighborX="-12050" custLinFactNeighborY="8610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11E51AA-C6D1-40FE-826B-A11F5C1DCAE3}" type="pres">
      <dgm:prSet presAssocID="{A795FF9E-3D0C-4D8F-926C-BB295136F162}" presName="rootConnector" presStyleLbl="node2" presStyleIdx="0" presStyleCnt="0"/>
      <dgm:spPr/>
      <dgm:t>
        <a:bodyPr/>
        <a:lstStyle/>
        <a:p>
          <a:endParaRPr lang="ru-RU"/>
        </a:p>
      </dgm:t>
    </dgm:pt>
    <dgm:pt modelId="{5B4A5CCF-25EB-46CA-8580-C85EB8026A28}" type="pres">
      <dgm:prSet presAssocID="{A795FF9E-3D0C-4D8F-926C-BB295136F162}" presName="hierChild4" presStyleCnt="0"/>
      <dgm:spPr/>
    </dgm:pt>
    <dgm:pt modelId="{FC211643-780F-43BC-9619-969D54C71904}" type="pres">
      <dgm:prSet presAssocID="{A795FF9E-3D0C-4D8F-926C-BB295136F162}" presName="hierChild5" presStyleCnt="0"/>
      <dgm:spPr/>
    </dgm:pt>
    <dgm:pt modelId="{F189F234-904A-4AE9-9B60-F226F55A6D0B}" type="pres">
      <dgm:prSet presAssocID="{7CBB0192-7981-4345-91C4-1CCDCF613104}" presName="hierChild3" presStyleCnt="0"/>
      <dgm:spPr/>
    </dgm:pt>
  </dgm:ptLst>
  <dgm:cxnLst>
    <dgm:cxn modelId="{AC58A84A-538D-4850-9DF3-E68896AF6BD8}" type="presOf" srcId="{7CBB0192-7981-4345-91C4-1CCDCF613104}" destId="{AE4A3E5E-B9FC-4424-9EF1-5C7C7247D97B}" srcOrd="1" destOrd="0" presId="urn:microsoft.com/office/officeart/2008/layout/NameandTitleOrganizationalChart"/>
    <dgm:cxn modelId="{11906897-D2F2-4105-ADC0-E913C8085FE0}" type="presOf" srcId="{5692BCA9-6964-48E6-854F-A83D90DB5A7D}" destId="{69A0B1D4-EECE-4934-9A34-B6D50E403CB0}" srcOrd="1" destOrd="0" presId="urn:microsoft.com/office/officeart/2008/layout/NameandTitleOrganizationalChart"/>
    <dgm:cxn modelId="{E46CFD4B-7269-433F-8816-15DA26E0EE1E}" srcId="{7CBB0192-7981-4345-91C4-1CCDCF613104}" destId="{047F491E-017C-4576-A156-53104EA5680A}" srcOrd="0" destOrd="0" parTransId="{97A685D5-962E-42A6-A2B7-901488105820}" sibTransId="{617C7C47-E945-4272-B5C6-4201D3D3F101}"/>
    <dgm:cxn modelId="{C764794D-DCA8-4712-B532-B34AC665137F}" type="presOf" srcId="{8B1BDA60-0B56-4436-B34F-7D144D068C77}" destId="{0902F277-C72C-49B7-A52E-05456C907D1B}" srcOrd="0" destOrd="0" presId="urn:microsoft.com/office/officeart/2008/layout/NameandTitleOrganizationalChart"/>
    <dgm:cxn modelId="{6C037D07-A026-4DD7-932D-0419A911D177}" type="presOf" srcId="{A795FF9E-3D0C-4D8F-926C-BB295136F162}" destId="{511E51AA-C6D1-40FE-826B-A11F5C1DCAE3}" srcOrd="1" destOrd="0" presId="urn:microsoft.com/office/officeart/2008/layout/NameandTitleOrganizationalChart"/>
    <dgm:cxn modelId="{E47E2A53-C90E-4335-A1E9-EBAE88690170}" type="presOf" srcId="{7CBB0192-7981-4345-91C4-1CCDCF613104}" destId="{2DB8B375-0F43-405F-8F8E-6A7A0DAA5FFA}" srcOrd="0" destOrd="0" presId="urn:microsoft.com/office/officeart/2008/layout/NameandTitleOrganizationalChart"/>
    <dgm:cxn modelId="{F0B16025-EE0D-4634-847A-113E207F10F1}" type="presOf" srcId="{C7591411-FD6D-47CD-AE06-2C65039F0AD5}" destId="{81742EDB-4A7B-42EB-AF9C-B79A3DF29BAC}" srcOrd="0" destOrd="0" presId="urn:microsoft.com/office/officeart/2008/layout/NameandTitleOrganizationalChart"/>
    <dgm:cxn modelId="{24C8AE90-838D-4E47-AEC6-958DA989B7E1}" type="presOf" srcId="{23A4A850-F3A5-4789-8E94-EFE35C8D8D4F}" destId="{D9491876-20C5-4351-824A-C75D77486790}" srcOrd="0" destOrd="0" presId="urn:microsoft.com/office/officeart/2008/layout/NameandTitleOrganizationalChart"/>
    <dgm:cxn modelId="{295CA056-0A40-4A6A-8AE1-D31A65795384}" srcId="{7CBB0192-7981-4345-91C4-1CCDCF613104}" destId="{5692BCA9-6964-48E6-854F-A83D90DB5A7D}" srcOrd="1" destOrd="0" parTransId="{C7591411-FD6D-47CD-AE06-2C65039F0AD5}" sibTransId="{1E598567-18E3-42F4-A73D-C36D01AA8F9D}"/>
    <dgm:cxn modelId="{272E5014-D13E-448E-9CE5-C954D5FA1672}" srcId="{7CBB0192-7981-4345-91C4-1CCDCF613104}" destId="{A795FF9E-3D0C-4D8F-926C-BB295136F162}" srcOrd="2" destOrd="0" parTransId="{23A4A850-F3A5-4789-8E94-EFE35C8D8D4F}" sibTransId="{8B1BDA60-0B56-4436-B34F-7D144D068C77}"/>
    <dgm:cxn modelId="{7820AE38-D727-42BA-B84D-82E2B5C0A9AD}" type="presOf" srcId="{047F491E-017C-4576-A156-53104EA5680A}" destId="{4E7D4BC9-ACC9-4BE9-B8AA-C65889F400BA}" srcOrd="1" destOrd="0" presId="urn:microsoft.com/office/officeart/2008/layout/NameandTitleOrganizationalChart"/>
    <dgm:cxn modelId="{AE2CD5B6-9E1A-40B8-9E25-C794BEAC5EF5}" type="presOf" srcId="{1E598567-18E3-42F4-A73D-C36D01AA8F9D}" destId="{67B1F23E-C151-4CE0-B86F-BA50FC397A62}" srcOrd="0" destOrd="0" presId="urn:microsoft.com/office/officeart/2008/layout/NameandTitleOrganizationalChart"/>
    <dgm:cxn modelId="{30B19649-D12D-41F7-A955-F54D32D3D38A}" srcId="{7C171FBB-3367-48E7-89F3-CB7426D6B7EF}" destId="{7CBB0192-7981-4345-91C4-1CCDCF613104}" srcOrd="0" destOrd="0" parTransId="{E64C0D75-A6B1-4943-B1C5-A5B0675FC084}" sibTransId="{2C87A31F-2D72-41E6-9C93-839564DBBECC}"/>
    <dgm:cxn modelId="{95DF075E-3BAF-4DEC-BF47-952C040CD646}" type="presOf" srcId="{A795FF9E-3D0C-4D8F-926C-BB295136F162}" destId="{3B722DFE-E25A-4FE0-BEA7-7C424F5C6A98}" srcOrd="0" destOrd="0" presId="urn:microsoft.com/office/officeart/2008/layout/NameandTitleOrganizationalChart"/>
    <dgm:cxn modelId="{9A966220-B095-45B5-AA4E-2209A9152680}" type="presOf" srcId="{97A685D5-962E-42A6-A2B7-901488105820}" destId="{93D0B727-6823-409C-9881-ACE9DD1AAABA}" srcOrd="0" destOrd="0" presId="urn:microsoft.com/office/officeart/2008/layout/NameandTitleOrganizationalChart"/>
    <dgm:cxn modelId="{33326BEF-01D4-4FED-92A0-F575BC1DDD8D}" type="presOf" srcId="{7C171FBB-3367-48E7-89F3-CB7426D6B7EF}" destId="{432F89ED-EBC4-41CE-9CFA-C26C53240EC8}" srcOrd="0" destOrd="0" presId="urn:microsoft.com/office/officeart/2008/layout/NameandTitleOrganizationalChart"/>
    <dgm:cxn modelId="{C5EA16C8-8921-40EF-930A-3635FC2977B6}" type="presOf" srcId="{5692BCA9-6964-48E6-854F-A83D90DB5A7D}" destId="{A1D25F9C-13E4-4995-B0C5-BA464ADC986A}" srcOrd="0" destOrd="0" presId="urn:microsoft.com/office/officeart/2008/layout/NameandTitleOrganizationalChart"/>
    <dgm:cxn modelId="{74DD5829-D34E-412D-BD83-0E0D4B6821B7}" type="presOf" srcId="{2C87A31F-2D72-41E6-9C93-839564DBBECC}" destId="{AA3907D9-D4C0-4670-99D2-9BA0321F959B}" srcOrd="0" destOrd="0" presId="urn:microsoft.com/office/officeart/2008/layout/NameandTitleOrganizationalChart"/>
    <dgm:cxn modelId="{5A3AA1F8-6E9C-4BDF-9667-129454831502}" type="presOf" srcId="{617C7C47-E945-4272-B5C6-4201D3D3F101}" destId="{8C99CAEB-82FF-4DA4-B761-04EECD76241A}" srcOrd="0" destOrd="0" presId="urn:microsoft.com/office/officeart/2008/layout/NameandTitleOrganizationalChart"/>
    <dgm:cxn modelId="{8F1610B5-7325-428B-A477-F5A87441E415}" type="presOf" srcId="{047F491E-017C-4576-A156-53104EA5680A}" destId="{4BA62A62-BCCB-450D-938B-666B85356289}" srcOrd="0" destOrd="0" presId="urn:microsoft.com/office/officeart/2008/layout/NameandTitleOrganizationalChart"/>
    <dgm:cxn modelId="{C17677DD-8AAD-475B-9531-0764FC17A504}" type="presParOf" srcId="{432F89ED-EBC4-41CE-9CFA-C26C53240EC8}" destId="{97DCDE9C-930B-4F27-8E43-6202D0E9B948}" srcOrd="0" destOrd="0" presId="urn:microsoft.com/office/officeart/2008/layout/NameandTitleOrganizationalChart"/>
    <dgm:cxn modelId="{31E377AA-D034-4E28-8C75-B903A471EC47}" type="presParOf" srcId="{97DCDE9C-930B-4F27-8E43-6202D0E9B948}" destId="{8AFC0737-F9FA-4D76-8E33-C667709745DE}" srcOrd="0" destOrd="0" presId="urn:microsoft.com/office/officeart/2008/layout/NameandTitleOrganizationalChart"/>
    <dgm:cxn modelId="{520AF771-1D48-4E69-987A-C46C7C2D0509}" type="presParOf" srcId="{8AFC0737-F9FA-4D76-8E33-C667709745DE}" destId="{2DB8B375-0F43-405F-8F8E-6A7A0DAA5FFA}" srcOrd="0" destOrd="0" presId="urn:microsoft.com/office/officeart/2008/layout/NameandTitleOrganizationalChart"/>
    <dgm:cxn modelId="{EB85D345-FB7B-4C4F-814D-D8A29D1522EC}" type="presParOf" srcId="{8AFC0737-F9FA-4D76-8E33-C667709745DE}" destId="{AA3907D9-D4C0-4670-99D2-9BA0321F959B}" srcOrd="1" destOrd="0" presId="urn:microsoft.com/office/officeart/2008/layout/NameandTitleOrganizationalChart"/>
    <dgm:cxn modelId="{AD95A9F8-24C7-478B-80D2-83FD167B4128}" type="presParOf" srcId="{8AFC0737-F9FA-4D76-8E33-C667709745DE}" destId="{AE4A3E5E-B9FC-4424-9EF1-5C7C7247D97B}" srcOrd="2" destOrd="0" presId="urn:microsoft.com/office/officeart/2008/layout/NameandTitleOrganizationalChart"/>
    <dgm:cxn modelId="{1A6C467C-6D79-47DE-BB6D-23160D9C27E5}" type="presParOf" srcId="{97DCDE9C-930B-4F27-8E43-6202D0E9B948}" destId="{803B2FA4-1A6A-4533-B52C-1725DE6891AF}" srcOrd="1" destOrd="0" presId="urn:microsoft.com/office/officeart/2008/layout/NameandTitleOrganizationalChart"/>
    <dgm:cxn modelId="{283AAA89-66D9-4CBA-B018-1596739DCA37}" type="presParOf" srcId="{803B2FA4-1A6A-4533-B52C-1725DE6891AF}" destId="{93D0B727-6823-409C-9881-ACE9DD1AAABA}" srcOrd="0" destOrd="0" presId="urn:microsoft.com/office/officeart/2008/layout/NameandTitleOrganizationalChart"/>
    <dgm:cxn modelId="{E4F1E584-FE76-4B17-A86F-984AB8B2FE5F}" type="presParOf" srcId="{803B2FA4-1A6A-4533-B52C-1725DE6891AF}" destId="{90CBB256-2CAA-4D8F-AA0A-F889716FBD45}" srcOrd="1" destOrd="0" presId="urn:microsoft.com/office/officeart/2008/layout/NameandTitleOrganizationalChart"/>
    <dgm:cxn modelId="{397B2A3C-E1FB-4CC8-9E71-70AA0A8E177C}" type="presParOf" srcId="{90CBB256-2CAA-4D8F-AA0A-F889716FBD45}" destId="{20BA307D-3F8D-442A-BB18-08147E1C6469}" srcOrd="0" destOrd="0" presId="urn:microsoft.com/office/officeart/2008/layout/NameandTitleOrganizationalChart"/>
    <dgm:cxn modelId="{858366C7-7CA1-45B3-9D1A-DD08B745BAEB}" type="presParOf" srcId="{20BA307D-3F8D-442A-BB18-08147E1C6469}" destId="{4BA62A62-BCCB-450D-938B-666B85356289}" srcOrd="0" destOrd="0" presId="urn:microsoft.com/office/officeart/2008/layout/NameandTitleOrganizationalChart"/>
    <dgm:cxn modelId="{C1211641-BDA9-4A56-8037-9E770D135DA8}" type="presParOf" srcId="{20BA307D-3F8D-442A-BB18-08147E1C6469}" destId="{8C99CAEB-82FF-4DA4-B761-04EECD76241A}" srcOrd="1" destOrd="0" presId="urn:microsoft.com/office/officeart/2008/layout/NameandTitleOrganizationalChart"/>
    <dgm:cxn modelId="{7B1AC113-B794-4DDD-85C5-73C17617DFB9}" type="presParOf" srcId="{20BA307D-3F8D-442A-BB18-08147E1C6469}" destId="{4E7D4BC9-ACC9-4BE9-B8AA-C65889F400BA}" srcOrd="2" destOrd="0" presId="urn:microsoft.com/office/officeart/2008/layout/NameandTitleOrganizationalChart"/>
    <dgm:cxn modelId="{005BDA73-257D-4A5A-9C38-809AA9AD664F}" type="presParOf" srcId="{90CBB256-2CAA-4D8F-AA0A-F889716FBD45}" destId="{4441C7EC-580D-4B67-9C16-CCEF87985C55}" srcOrd="1" destOrd="0" presId="urn:microsoft.com/office/officeart/2008/layout/NameandTitleOrganizationalChart"/>
    <dgm:cxn modelId="{6E17BF28-A1EE-4A39-BD6D-EB0361055319}" type="presParOf" srcId="{90CBB256-2CAA-4D8F-AA0A-F889716FBD45}" destId="{54F3957A-92D0-4582-8956-C9F68DFE0EF0}" srcOrd="2" destOrd="0" presId="urn:microsoft.com/office/officeart/2008/layout/NameandTitleOrganizationalChart"/>
    <dgm:cxn modelId="{CFC336DE-7F1A-49E2-B038-BEC822E1F90E}" type="presParOf" srcId="{803B2FA4-1A6A-4533-B52C-1725DE6891AF}" destId="{81742EDB-4A7B-42EB-AF9C-B79A3DF29BAC}" srcOrd="2" destOrd="0" presId="urn:microsoft.com/office/officeart/2008/layout/NameandTitleOrganizationalChart"/>
    <dgm:cxn modelId="{7D1DCF75-913C-4DB3-908C-470DAA0D289A}" type="presParOf" srcId="{803B2FA4-1A6A-4533-B52C-1725DE6891AF}" destId="{CC0D73E3-69BF-4EB0-B961-BB2114336D8E}" srcOrd="3" destOrd="0" presId="urn:microsoft.com/office/officeart/2008/layout/NameandTitleOrganizationalChart"/>
    <dgm:cxn modelId="{F0EDCAC9-85B7-4044-AEAC-038B5908B779}" type="presParOf" srcId="{CC0D73E3-69BF-4EB0-B961-BB2114336D8E}" destId="{E3B500EB-C381-419A-82D8-66139907ED02}" srcOrd="0" destOrd="0" presId="urn:microsoft.com/office/officeart/2008/layout/NameandTitleOrganizationalChart"/>
    <dgm:cxn modelId="{D4D54770-C04D-4F2D-82E8-DCF0D2F86AC9}" type="presParOf" srcId="{E3B500EB-C381-419A-82D8-66139907ED02}" destId="{A1D25F9C-13E4-4995-B0C5-BA464ADC986A}" srcOrd="0" destOrd="0" presId="urn:microsoft.com/office/officeart/2008/layout/NameandTitleOrganizationalChart"/>
    <dgm:cxn modelId="{A997AF2A-B903-4162-B5AE-1006F40C0B02}" type="presParOf" srcId="{E3B500EB-C381-419A-82D8-66139907ED02}" destId="{67B1F23E-C151-4CE0-B86F-BA50FC397A62}" srcOrd="1" destOrd="0" presId="urn:microsoft.com/office/officeart/2008/layout/NameandTitleOrganizationalChart"/>
    <dgm:cxn modelId="{C317A474-71D6-4589-B43E-E2F5FCA66079}" type="presParOf" srcId="{E3B500EB-C381-419A-82D8-66139907ED02}" destId="{69A0B1D4-EECE-4934-9A34-B6D50E403CB0}" srcOrd="2" destOrd="0" presId="urn:microsoft.com/office/officeart/2008/layout/NameandTitleOrganizationalChart"/>
    <dgm:cxn modelId="{A9F7703B-4410-4301-97C9-FD64A0B2EF3B}" type="presParOf" srcId="{CC0D73E3-69BF-4EB0-B961-BB2114336D8E}" destId="{F11615F8-C64B-4BD2-9623-9FD41C043E85}" srcOrd="1" destOrd="0" presId="urn:microsoft.com/office/officeart/2008/layout/NameandTitleOrganizationalChart"/>
    <dgm:cxn modelId="{747AC681-8F24-4E1F-B6D5-1573922ED459}" type="presParOf" srcId="{CC0D73E3-69BF-4EB0-B961-BB2114336D8E}" destId="{176F0C7E-B5C9-4547-9762-9C3E5AA5C323}" srcOrd="2" destOrd="0" presId="urn:microsoft.com/office/officeart/2008/layout/NameandTitleOrganizationalChart"/>
    <dgm:cxn modelId="{2F3CAF7D-B275-4C55-8205-075502867519}" type="presParOf" srcId="{803B2FA4-1A6A-4533-B52C-1725DE6891AF}" destId="{D9491876-20C5-4351-824A-C75D77486790}" srcOrd="4" destOrd="0" presId="urn:microsoft.com/office/officeart/2008/layout/NameandTitleOrganizationalChart"/>
    <dgm:cxn modelId="{50B02436-2F94-45B0-8B79-986BD99004B2}" type="presParOf" srcId="{803B2FA4-1A6A-4533-B52C-1725DE6891AF}" destId="{DC6B6947-0872-416F-B3ED-3E5133C3449F}" srcOrd="5" destOrd="0" presId="urn:microsoft.com/office/officeart/2008/layout/NameandTitleOrganizationalChart"/>
    <dgm:cxn modelId="{932FF6A1-F101-4661-99F6-8F8CD8E0E6B7}" type="presParOf" srcId="{DC6B6947-0872-416F-B3ED-3E5133C3449F}" destId="{A08D1645-E93E-43DB-9432-65015473BFD1}" srcOrd="0" destOrd="0" presId="urn:microsoft.com/office/officeart/2008/layout/NameandTitleOrganizationalChart"/>
    <dgm:cxn modelId="{1CFAF778-4626-49C2-86B6-AF9BD53FD832}" type="presParOf" srcId="{A08D1645-E93E-43DB-9432-65015473BFD1}" destId="{3B722DFE-E25A-4FE0-BEA7-7C424F5C6A98}" srcOrd="0" destOrd="0" presId="urn:microsoft.com/office/officeart/2008/layout/NameandTitleOrganizationalChart"/>
    <dgm:cxn modelId="{1846FFE6-8DDD-4CE0-A2EF-B451D9EAB55E}" type="presParOf" srcId="{A08D1645-E93E-43DB-9432-65015473BFD1}" destId="{0902F277-C72C-49B7-A52E-05456C907D1B}" srcOrd="1" destOrd="0" presId="urn:microsoft.com/office/officeart/2008/layout/NameandTitleOrganizationalChart"/>
    <dgm:cxn modelId="{F0C5413B-7527-4AA3-96D8-641A0EB262F0}" type="presParOf" srcId="{A08D1645-E93E-43DB-9432-65015473BFD1}" destId="{511E51AA-C6D1-40FE-826B-A11F5C1DCAE3}" srcOrd="2" destOrd="0" presId="urn:microsoft.com/office/officeart/2008/layout/NameandTitleOrganizationalChart"/>
    <dgm:cxn modelId="{5F0C5DA8-B9BF-4F92-9E6F-22C8EEC72724}" type="presParOf" srcId="{DC6B6947-0872-416F-B3ED-3E5133C3449F}" destId="{5B4A5CCF-25EB-46CA-8580-C85EB8026A28}" srcOrd="1" destOrd="0" presId="urn:microsoft.com/office/officeart/2008/layout/NameandTitleOrganizationalChart"/>
    <dgm:cxn modelId="{F47C8340-C852-486B-A687-D2483D2A3E88}" type="presParOf" srcId="{DC6B6947-0872-416F-B3ED-3E5133C3449F}" destId="{FC211643-780F-43BC-9619-969D54C71904}" srcOrd="2" destOrd="0" presId="urn:microsoft.com/office/officeart/2008/layout/NameandTitleOrganizationalChart"/>
    <dgm:cxn modelId="{FF6FEEB8-D808-41C4-AFD3-D230411E4A31}" type="presParOf" srcId="{97DCDE9C-930B-4F27-8E43-6202D0E9B948}" destId="{F189F234-904A-4AE9-9B60-F226F55A6D0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947B6-52DB-4546-A0D3-1934E721A84D}" type="doc">
      <dgm:prSet loTypeId="urn:microsoft.com/office/officeart/2011/layout/HexagonRadial" loCatId="cycle" qsTypeId="urn:microsoft.com/office/officeart/2005/8/quickstyle/3d2#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4B6E121-B4D0-4266-B018-7959E3CF7B33}">
      <dgm:prSet phldrT="[Текст]" custT="1"/>
      <dgm:spPr>
        <a:solidFill>
          <a:schemeClr val="accent2">
            <a:lumMod val="60000"/>
            <a:lumOff val="40000"/>
            <a:alpha val="73000"/>
          </a:schemeClr>
        </a:solidFill>
        <a:ln>
          <a:solidFill>
            <a:srgbClr val="FFFF00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i="1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sz="2000" b="1" i="1" u="none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9B34F-4EA0-48EE-80F0-00C41A060AE2}" type="parTrans" cxnId="{B20A806B-4431-45C9-9631-48099CE8B329}">
      <dgm:prSet/>
      <dgm:spPr/>
      <dgm:t>
        <a:bodyPr/>
        <a:lstStyle/>
        <a:p>
          <a:endParaRPr lang="ru-RU"/>
        </a:p>
      </dgm:t>
    </dgm:pt>
    <dgm:pt modelId="{12F026AC-8F9D-458B-B769-402F1E14196A}" type="sibTrans" cxnId="{B20A806B-4431-45C9-9631-48099CE8B329}">
      <dgm:prSet/>
      <dgm:spPr/>
      <dgm:t>
        <a:bodyPr/>
        <a:lstStyle/>
        <a:p>
          <a:endParaRPr lang="ru-RU"/>
        </a:p>
      </dgm:t>
    </dgm:pt>
    <dgm:pt modelId="{83895A4F-27C1-41AB-9F98-8DF270F9079E}">
      <dgm:prSet phldrT="[Текст]" custT="1"/>
      <dgm:spPr>
        <a:solidFill>
          <a:srgbClr val="FFC000">
            <a:alpha val="60000"/>
          </a:srgbClr>
        </a:solidFill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ЗАНИМАТЕЛЬНОСТЬ</a:t>
          </a:r>
          <a:endParaRPr lang="ru-RU" sz="16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2183A-D896-4656-815B-AEFF29A6AFA0}" type="parTrans" cxnId="{255AC3C2-4082-4D72-9F2C-6F32764D7222}">
      <dgm:prSet/>
      <dgm:spPr/>
      <dgm:t>
        <a:bodyPr/>
        <a:lstStyle/>
        <a:p>
          <a:endParaRPr lang="ru-RU"/>
        </a:p>
      </dgm:t>
    </dgm:pt>
    <dgm:pt modelId="{482F1E72-A784-4B1F-BDAA-BB27C7C6908F}" type="sibTrans" cxnId="{255AC3C2-4082-4D72-9F2C-6F32764D7222}">
      <dgm:prSet/>
      <dgm:spPr/>
      <dgm:t>
        <a:bodyPr/>
        <a:lstStyle/>
        <a:p>
          <a:endParaRPr lang="ru-RU"/>
        </a:p>
      </dgm:t>
    </dgm:pt>
    <dgm:pt modelId="{DE29AE27-6D17-40D0-A4FA-3FADE02D8ED8}">
      <dgm:prSet phldrT="[Текст]" custT="1"/>
      <dgm:spPr>
        <a:solidFill>
          <a:schemeClr val="bg2">
            <a:lumMod val="90000"/>
            <a:alpha val="58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АКТИВНОСТЬ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8AED58-7DB8-4EA0-AE17-E22E489D70CF}" type="parTrans" cxnId="{305CDD5F-A39E-47EF-9E9C-14C201410394}">
      <dgm:prSet/>
      <dgm:spPr/>
      <dgm:t>
        <a:bodyPr/>
        <a:lstStyle/>
        <a:p>
          <a:endParaRPr lang="ru-RU"/>
        </a:p>
      </dgm:t>
    </dgm:pt>
    <dgm:pt modelId="{7ACF0351-7DB4-4B4B-82BE-75C3F151AEE3}" type="sibTrans" cxnId="{305CDD5F-A39E-47EF-9E9C-14C201410394}">
      <dgm:prSet/>
      <dgm:spPr/>
      <dgm:t>
        <a:bodyPr/>
        <a:lstStyle/>
        <a:p>
          <a:endParaRPr lang="ru-RU"/>
        </a:p>
      </dgm:t>
    </dgm:pt>
    <dgm:pt modelId="{508DEAFD-D77F-4E8A-83E5-0B5CB11DBB41}">
      <dgm:prSet phldrT="[Текст]" custT="1"/>
      <dgm:spPr>
        <a:solidFill>
          <a:schemeClr val="accent3">
            <a:lumMod val="20000"/>
            <a:lumOff val="80000"/>
            <a:alpha val="53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НАГЛЯДНОСТЬ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A68913-3B7D-47B1-9B6E-9E35F6BB4EFB}" type="parTrans" cxnId="{349B8031-04D4-41AE-B68A-CEF9D9C7B584}">
      <dgm:prSet/>
      <dgm:spPr/>
      <dgm:t>
        <a:bodyPr/>
        <a:lstStyle/>
        <a:p>
          <a:endParaRPr lang="ru-RU"/>
        </a:p>
      </dgm:t>
    </dgm:pt>
    <dgm:pt modelId="{13029740-8DAC-4DEE-BD3F-29598E700781}" type="sibTrans" cxnId="{349B8031-04D4-41AE-B68A-CEF9D9C7B584}">
      <dgm:prSet/>
      <dgm:spPr/>
      <dgm:t>
        <a:bodyPr/>
        <a:lstStyle/>
        <a:p>
          <a:endParaRPr lang="ru-RU"/>
        </a:p>
      </dgm:t>
    </dgm:pt>
    <dgm:pt modelId="{B82E8FB3-668C-444B-9F6E-1404278053C8}">
      <dgm:prSet phldrT="[Текст]" custT="1"/>
      <dgm:spPr>
        <a:solidFill>
          <a:schemeClr val="accent2">
            <a:lumMod val="60000"/>
            <a:lumOff val="40000"/>
            <a:alpha val="55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НАУЧНОСТЬ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C89BD6-0FF8-47EF-82C7-2D48970D387A}" type="parTrans" cxnId="{8371C1CD-0BAA-4F4C-947D-FB0C95390DE2}">
      <dgm:prSet/>
      <dgm:spPr/>
      <dgm:t>
        <a:bodyPr/>
        <a:lstStyle/>
        <a:p>
          <a:endParaRPr lang="ru-RU"/>
        </a:p>
      </dgm:t>
    </dgm:pt>
    <dgm:pt modelId="{33593F92-5E01-4175-A75A-FB55685A3519}" type="sibTrans" cxnId="{8371C1CD-0BAA-4F4C-947D-FB0C95390DE2}">
      <dgm:prSet/>
      <dgm:spPr/>
      <dgm:t>
        <a:bodyPr/>
        <a:lstStyle/>
        <a:p>
          <a:endParaRPr lang="ru-RU"/>
        </a:p>
      </dgm:t>
    </dgm:pt>
    <dgm:pt modelId="{A9C7ABEA-E854-4E4A-9AFD-A6CD0254C8C3}">
      <dgm:prSet phldrT="[Текст]" phldr="1"/>
      <dgm:spPr/>
      <dgm:t>
        <a:bodyPr/>
        <a:lstStyle/>
        <a:p>
          <a:endParaRPr lang="ru-RU" dirty="0"/>
        </a:p>
      </dgm:t>
    </dgm:pt>
    <dgm:pt modelId="{57C6E42C-2EBE-4FF9-A4DB-64216CBC52FD}" type="parTrans" cxnId="{0B2741F4-F01C-4E8B-8799-75E2BD85DA07}">
      <dgm:prSet/>
      <dgm:spPr/>
      <dgm:t>
        <a:bodyPr/>
        <a:lstStyle/>
        <a:p>
          <a:endParaRPr lang="ru-RU"/>
        </a:p>
      </dgm:t>
    </dgm:pt>
    <dgm:pt modelId="{FF856477-EEEF-4E78-8C45-EEF5BA80ADEF}" type="sibTrans" cxnId="{0B2741F4-F01C-4E8B-8799-75E2BD85DA07}">
      <dgm:prSet/>
      <dgm:spPr/>
      <dgm:t>
        <a:bodyPr/>
        <a:lstStyle/>
        <a:p>
          <a:endParaRPr lang="ru-RU"/>
        </a:p>
      </dgm:t>
    </dgm:pt>
    <dgm:pt modelId="{170567D6-C536-4A67-B2AC-791C76699853}">
      <dgm:prSet phldrT="[Текст]" phldr="1"/>
      <dgm:spPr/>
      <dgm:t>
        <a:bodyPr/>
        <a:lstStyle/>
        <a:p>
          <a:endParaRPr lang="ru-RU" dirty="0"/>
        </a:p>
      </dgm:t>
    </dgm:pt>
    <dgm:pt modelId="{A3FA39A6-1603-4B42-A2E8-93A7AE70B535}" type="parTrans" cxnId="{CEE5C8CC-8390-402D-89F4-3303DAB0B237}">
      <dgm:prSet/>
      <dgm:spPr/>
      <dgm:t>
        <a:bodyPr/>
        <a:lstStyle/>
        <a:p>
          <a:endParaRPr lang="ru-RU"/>
        </a:p>
      </dgm:t>
    </dgm:pt>
    <dgm:pt modelId="{D4C875DF-7364-4E3B-830D-D2CE4D630F61}" type="sibTrans" cxnId="{CEE5C8CC-8390-402D-89F4-3303DAB0B237}">
      <dgm:prSet/>
      <dgm:spPr/>
      <dgm:t>
        <a:bodyPr/>
        <a:lstStyle/>
        <a:p>
          <a:endParaRPr lang="ru-RU"/>
        </a:p>
      </dgm:t>
    </dgm:pt>
    <dgm:pt modelId="{4B542F8C-8733-4957-B160-837DDD44667F}">
      <dgm:prSet custT="1"/>
      <dgm:spPr>
        <a:solidFill>
          <a:schemeClr val="tx2">
            <a:lumMod val="40000"/>
            <a:lumOff val="60000"/>
            <a:alpha val="53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СВЯЗЬ</a:t>
          </a:r>
        </a:p>
        <a:p>
          <a:pPr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ТЕОРИИ С</a:t>
          </a:r>
        </a:p>
        <a:p>
          <a:pPr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ПРАКТИКОЙ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AB2E18-6403-49C2-843D-DCE8FC4034CD}" type="parTrans" cxnId="{9DD89E6B-CAE1-4522-A835-B8BC0303D2EE}">
      <dgm:prSet/>
      <dgm:spPr/>
      <dgm:t>
        <a:bodyPr/>
        <a:lstStyle/>
        <a:p>
          <a:endParaRPr lang="ru-RU"/>
        </a:p>
      </dgm:t>
    </dgm:pt>
    <dgm:pt modelId="{154540F3-BF65-4612-AB6B-DB953DA5379E}" type="sibTrans" cxnId="{9DD89E6B-CAE1-4522-A835-B8BC0303D2EE}">
      <dgm:prSet/>
      <dgm:spPr/>
      <dgm:t>
        <a:bodyPr/>
        <a:lstStyle/>
        <a:p>
          <a:endParaRPr lang="ru-RU"/>
        </a:p>
      </dgm:t>
    </dgm:pt>
    <dgm:pt modelId="{B0576C5F-BCAA-4865-BC6F-AE438389584B}">
      <dgm:prSet custT="1"/>
      <dgm:spPr>
        <a:solidFill>
          <a:schemeClr val="accent1">
            <a:lumMod val="60000"/>
            <a:lumOff val="40000"/>
            <a:alpha val="69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ДОСТУПНОСТЬ</a:t>
          </a:r>
        </a:p>
      </dgm:t>
    </dgm:pt>
    <dgm:pt modelId="{71FFEFFA-0053-45A1-9073-4B5F957B7318}" type="parTrans" cxnId="{75F23C31-382C-4181-9B69-CE3F9B5FE5FB}">
      <dgm:prSet/>
      <dgm:spPr/>
      <dgm:t>
        <a:bodyPr/>
        <a:lstStyle/>
        <a:p>
          <a:endParaRPr lang="ru-RU"/>
        </a:p>
      </dgm:t>
    </dgm:pt>
    <dgm:pt modelId="{BDFD7385-7058-4958-A976-C7C534A858F8}" type="sibTrans" cxnId="{75F23C31-382C-4181-9B69-CE3F9B5FE5FB}">
      <dgm:prSet/>
      <dgm:spPr/>
      <dgm:t>
        <a:bodyPr/>
        <a:lstStyle/>
        <a:p>
          <a:endParaRPr lang="ru-RU"/>
        </a:p>
      </dgm:t>
    </dgm:pt>
    <dgm:pt modelId="{5A1EBC20-491A-4EAD-9FED-2F791B8E52E3}" type="pres">
      <dgm:prSet presAssocID="{855947B6-52DB-4546-A0D3-1934E721A84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686B75-B101-48FF-A3B3-9FF475EE58FF}" type="pres">
      <dgm:prSet presAssocID="{74B6E121-B4D0-4266-B018-7959E3CF7B33}" presName="Parent" presStyleLbl="node0" presStyleIdx="0" presStyleCnt="1" custScaleX="11338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85B5BE9-7F33-4EF3-B227-3E5D6446435C}" type="pres">
      <dgm:prSet presAssocID="{83895A4F-27C1-41AB-9F98-8DF270F9079E}" presName="Accent1" presStyleCnt="0"/>
      <dgm:spPr/>
    </dgm:pt>
    <dgm:pt modelId="{7A79A488-E371-404C-82BD-BAC4172B09C1}" type="pres">
      <dgm:prSet presAssocID="{83895A4F-27C1-41AB-9F98-8DF270F9079E}" presName="Accent" presStyleLbl="bgShp" presStyleIdx="0" presStyleCnt="6"/>
      <dgm:spPr/>
    </dgm:pt>
    <dgm:pt modelId="{A57448E6-28EC-499A-AFCE-3A293384525B}" type="pres">
      <dgm:prSet presAssocID="{83895A4F-27C1-41AB-9F98-8DF270F9079E}" presName="Child1" presStyleLbl="node1" presStyleIdx="0" presStyleCnt="6" custScaleX="121308" custScaleY="105362" custLinFactNeighborX="0" custLinFactNeighborY="1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CC73-5249-41BC-A942-23A6BCADE356}" type="pres">
      <dgm:prSet presAssocID="{B0576C5F-BCAA-4865-BC6F-AE438389584B}" presName="Accent2" presStyleCnt="0"/>
      <dgm:spPr/>
    </dgm:pt>
    <dgm:pt modelId="{B15E57E4-2BAE-4960-9D3E-9C9607855291}" type="pres">
      <dgm:prSet presAssocID="{B0576C5F-BCAA-4865-BC6F-AE438389584B}" presName="Accent" presStyleLbl="bgShp" presStyleIdx="1" presStyleCnt="6"/>
      <dgm:spPr/>
    </dgm:pt>
    <dgm:pt modelId="{4E2063A1-7129-4808-BF50-97FA8274F1A1}" type="pres">
      <dgm:prSet presAssocID="{B0576C5F-BCAA-4865-BC6F-AE438389584B}" presName="Child2" presStyleLbl="node1" presStyleIdx="1" presStyleCnt="6" custScaleX="128320" custScaleY="113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17880-5268-4A12-945B-2DFF445D1EA5}" type="pres">
      <dgm:prSet presAssocID="{4B542F8C-8733-4957-B160-837DDD44667F}" presName="Accent3" presStyleCnt="0"/>
      <dgm:spPr/>
    </dgm:pt>
    <dgm:pt modelId="{A886758B-8835-4F9D-9003-2C79D5BFB7A4}" type="pres">
      <dgm:prSet presAssocID="{4B542F8C-8733-4957-B160-837DDD44667F}" presName="Accent" presStyleLbl="bgShp" presStyleIdx="2" presStyleCnt="6"/>
      <dgm:spPr/>
    </dgm:pt>
    <dgm:pt modelId="{67A0CD06-F740-488F-A0AE-DCB639BD904B}" type="pres">
      <dgm:prSet presAssocID="{4B542F8C-8733-4957-B160-837DDD44667F}" presName="Child3" presStyleLbl="node1" presStyleIdx="2" presStyleCnt="6" custScaleX="138760" custScaleY="120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0AF07-1F6D-4B9E-A348-EA710044AA84}" type="pres">
      <dgm:prSet presAssocID="{DE29AE27-6D17-40D0-A4FA-3FADE02D8ED8}" presName="Accent4" presStyleCnt="0"/>
      <dgm:spPr/>
    </dgm:pt>
    <dgm:pt modelId="{9AA86DAF-3620-4823-A96F-94AA8301C26F}" type="pres">
      <dgm:prSet presAssocID="{DE29AE27-6D17-40D0-A4FA-3FADE02D8ED8}" presName="Accent" presStyleLbl="bgShp" presStyleIdx="3" presStyleCnt="6"/>
      <dgm:spPr/>
    </dgm:pt>
    <dgm:pt modelId="{9F9CE0D9-DE9B-4DBE-B7E0-DF8289B78F55}" type="pres">
      <dgm:prSet presAssocID="{DE29AE27-6D17-40D0-A4FA-3FADE02D8ED8}" presName="Child4" presStyleLbl="node1" presStyleIdx="3" presStyleCnt="6" custScaleX="126498" custScaleY="110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0829C-17C1-4163-ABFD-CE26434C6B9D}" type="pres">
      <dgm:prSet presAssocID="{508DEAFD-D77F-4E8A-83E5-0B5CB11DBB41}" presName="Accent5" presStyleCnt="0"/>
      <dgm:spPr/>
    </dgm:pt>
    <dgm:pt modelId="{A6E650F5-BD0F-409C-AF52-2952038B4FE0}" type="pres">
      <dgm:prSet presAssocID="{508DEAFD-D77F-4E8A-83E5-0B5CB11DBB41}" presName="Accent" presStyleLbl="bgShp" presStyleIdx="4" presStyleCnt="6"/>
      <dgm:spPr/>
    </dgm:pt>
    <dgm:pt modelId="{5181E499-D37B-4648-819F-285C685482DD}" type="pres">
      <dgm:prSet presAssocID="{508DEAFD-D77F-4E8A-83E5-0B5CB11DBB41}" presName="Child5" presStyleLbl="node1" presStyleIdx="4" presStyleCnt="6" custScaleX="139940" custScaleY="119900" custLinFactNeighborX="-1885" custLinFactNeighborY="2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07EB4-8494-4107-BD21-982DC3411E9E}" type="pres">
      <dgm:prSet presAssocID="{B82E8FB3-668C-444B-9F6E-1404278053C8}" presName="Accent6" presStyleCnt="0"/>
      <dgm:spPr/>
    </dgm:pt>
    <dgm:pt modelId="{8EC3AAE8-B58E-4DDC-8671-48514A941BE5}" type="pres">
      <dgm:prSet presAssocID="{B82E8FB3-668C-444B-9F6E-1404278053C8}" presName="Accent" presStyleLbl="bgShp" presStyleIdx="5" presStyleCnt="6"/>
      <dgm:spPr/>
    </dgm:pt>
    <dgm:pt modelId="{C9883982-2807-4AB1-9954-2FA3DA936A8B}" type="pres">
      <dgm:prSet presAssocID="{B82E8FB3-668C-444B-9F6E-1404278053C8}" presName="Child6" presStyleLbl="node1" presStyleIdx="5" presStyleCnt="6" custScaleX="133340" custScaleY="116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89E6B-CAE1-4522-A835-B8BC0303D2EE}" srcId="{74B6E121-B4D0-4266-B018-7959E3CF7B33}" destId="{4B542F8C-8733-4957-B160-837DDD44667F}" srcOrd="2" destOrd="0" parTransId="{CBAB2E18-6403-49C2-843D-DCE8FC4034CD}" sibTransId="{154540F3-BF65-4612-AB6B-DB953DA5379E}"/>
    <dgm:cxn modelId="{59903548-73F3-4C96-A722-EE291160EC80}" type="presOf" srcId="{4B542F8C-8733-4957-B160-837DDD44667F}" destId="{67A0CD06-F740-488F-A0AE-DCB639BD904B}" srcOrd="0" destOrd="0" presId="urn:microsoft.com/office/officeart/2011/layout/HexagonRadial"/>
    <dgm:cxn modelId="{75F23C31-382C-4181-9B69-CE3F9B5FE5FB}" srcId="{74B6E121-B4D0-4266-B018-7959E3CF7B33}" destId="{B0576C5F-BCAA-4865-BC6F-AE438389584B}" srcOrd="1" destOrd="0" parTransId="{71FFEFFA-0053-45A1-9073-4B5F957B7318}" sibTransId="{BDFD7385-7058-4958-A976-C7C534A858F8}"/>
    <dgm:cxn modelId="{F19ED864-5D38-4091-9B5B-8FBA4BD0FDF0}" type="presOf" srcId="{74B6E121-B4D0-4266-B018-7959E3CF7B33}" destId="{FF686B75-B101-48FF-A3B3-9FF475EE58FF}" srcOrd="0" destOrd="0" presId="urn:microsoft.com/office/officeart/2011/layout/HexagonRadial"/>
    <dgm:cxn modelId="{BCB2A50D-6B33-45CC-A3D8-AA033858BD73}" type="presOf" srcId="{B82E8FB3-668C-444B-9F6E-1404278053C8}" destId="{C9883982-2807-4AB1-9954-2FA3DA936A8B}" srcOrd="0" destOrd="0" presId="urn:microsoft.com/office/officeart/2011/layout/HexagonRadial"/>
    <dgm:cxn modelId="{0B2741F4-F01C-4E8B-8799-75E2BD85DA07}" srcId="{74B6E121-B4D0-4266-B018-7959E3CF7B33}" destId="{A9C7ABEA-E854-4E4A-9AFD-A6CD0254C8C3}" srcOrd="6" destOrd="0" parTransId="{57C6E42C-2EBE-4FF9-A4DB-64216CBC52FD}" sibTransId="{FF856477-EEEF-4E78-8C45-EEF5BA80ADEF}"/>
    <dgm:cxn modelId="{E4A1AD77-275D-431E-A36A-1D904D95590B}" type="presOf" srcId="{B0576C5F-BCAA-4865-BC6F-AE438389584B}" destId="{4E2063A1-7129-4808-BF50-97FA8274F1A1}" srcOrd="0" destOrd="0" presId="urn:microsoft.com/office/officeart/2011/layout/HexagonRadial"/>
    <dgm:cxn modelId="{B20A806B-4431-45C9-9631-48099CE8B329}" srcId="{855947B6-52DB-4546-A0D3-1934E721A84D}" destId="{74B6E121-B4D0-4266-B018-7959E3CF7B33}" srcOrd="0" destOrd="0" parTransId="{FBD9B34F-4EA0-48EE-80F0-00C41A060AE2}" sibTransId="{12F026AC-8F9D-458B-B769-402F1E14196A}"/>
    <dgm:cxn modelId="{C8DF3AC4-F8E5-4BFE-BA08-12798CEB8348}" type="presOf" srcId="{508DEAFD-D77F-4E8A-83E5-0B5CB11DBB41}" destId="{5181E499-D37B-4648-819F-285C685482DD}" srcOrd="0" destOrd="0" presId="urn:microsoft.com/office/officeart/2011/layout/HexagonRadial"/>
    <dgm:cxn modelId="{CEE5C8CC-8390-402D-89F4-3303DAB0B237}" srcId="{74B6E121-B4D0-4266-B018-7959E3CF7B33}" destId="{170567D6-C536-4A67-B2AC-791C76699853}" srcOrd="7" destOrd="0" parTransId="{A3FA39A6-1603-4B42-A2E8-93A7AE70B535}" sibTransId="{D4C875DF-7364-4E3B-830D-D2CE4D630F61}"/>
    <dgm:cxn modelId="{3066582B-2ECB-42DB-98AE-86A568DE207D}" type="presOf" srcId="{DE29AE27-6D17-40D0-A4FA-3FADE02D8ED8}" destId="{9F9CE0D9-DE9B-4DBE-B7E0-DF8289B78F55}" srcOrd="0" destOrd="0" presId="urn:microsoft.com/office/officeart/2011/layout/HexagonRadial"/>
    <dgm:cxn modelId="{305CDD5F-A39E-47EF-9E9C-14C201410394}" srcId="{74B6E121-B4D0-4266-B018-7959E3CF7B33}" destId="{DE29AE27-6D17-40D0-A4FA-3FADE02D8ED8}" srcOrd="3" destOrd="0" parTransId="{2C8AED58-7DB8-4EA0-AE17-E22E489D70CF}" sibTransId="{7ACF0351-7DB4-4B4B-82BE-75C3F151AEE3}"/>
    <dgm:cxn modelId="{62C35820-9EC1-4FF5-A137-EF3D7817C2AC}" type="presOf" srcId="{83895A4F-27C1-41AB-9F98-8DF270F9079E}" destId="{A57448E6-28EC-499A-AFCE-3A293384525B}" srcOrd="0" destOrd="0" presId="urn:microsoft.com/office/officeart/2011/layout/HexagonRadial"/>
    <dgm:cxn modelId="{CFFC529C-420C-4465-A869-F85F5F42D8F9}" type="presOf" srcId="{855947B6-52DB-4546-A0D3-1934E721A84D}" destId="{5A1EBC20-491A-4EAD-9FED-2F791B8E52E3}" srcOrd="0" destOrd="0" presId="urn:microsoft.com/office/officeart/2011/layout/HexagonRadial"/>
    <dgm:cxn modelId="{349B8031-04D4-41AE-B68A-CEF9D9C7B584}" srcId="{74B6E121-B4D0-4266-B018-7959E3CF7B33}" destId="{508DEAFD-D77F-4E8A-83E5-0B5CB11DBB41}" srcOrd="4" destOrd="0" parTransId="{55A68913-3B7D-47B1-9B6E-9E35F6BB4EFB}" sibTransId="{13029740-8DAC-4DEE-BD3F-29598E700781}"/>
    <dgm:cxn modelId="{8371C1CD-0BAA-4F4C-947D-FB0C95390DE2}" srcId="{74B6E121-B4D0-4266-B018-7959E3CF7B33}" destId="{B82E8FB3-668C-444B-9F6E-1404278053C8}" srcOrd="5" destOrd="0" parTransId="{4CC89BD6-0FF8-47EF-82C7-2D48970D387A}" sibTransId="{33593F92-5E01-4175-A75A-FB55685A3519}"/>
    <dgm:cxn modelId="{255AC3C2-4082-4D72-9F2C-6F32764D7222}" srcId="{74B6E121-B4D0-4266-B018-7959E3CF7B33}" destId="{83895A4F-27C1-41AB-9F98-8DF270F9079E}" srcOrd="0" destOrd="0" parTransId="{8972183A-D896-4656-815B-AEFF29A6AFA0}" sibTransId="{482F1E72-A784-4B1F-BDAA-BB27C7C6908F}"/>
    <dgm:cxn modelId="{D85D0332-9637-4866-8337-3C460FF07A76}" type="presParOf" srcId="{5A1EBC20-491A-4EAD-9FED-2F791B8E52E3}" destId="{FF686B75-B101-48FF-A3B3-9FF475EE58FF}" srcOrd="0" destOrd="0" presId="urn:microsoft.com/office/officeart/2011/layout/HexagonRadial"/>
    <dgm:cxn modelId="{003011A4-864D-485C-9B3A-1CF5F957BAF6}" type="presParOf" srcId="{5A1EBC20-491A-4EAD-9FED-2F791B8E52E3}" destId="{C85B5BE9-7F33-4EF3-B227-3E5D6446435C}" srcOrd="1" destOrd="0" presId="urn:microsoft.com/office/officeart/2011/layout/HexagonRadial"/>
    <dgm:cxn modelId="{6B0572E3-6501-4AB3-BD22-00EA4889A242}" type="presParOf" srcId="{C85B5BE9-7F33-4EF3-B227-3E5D6446435C}" destId="{7A79A488-E371-404C-82BD-BAC4172B09C1}" srcOrd="0" destOrd="0" presId="urn:microsoft.com/office/officeart/2011/layout/HexagonRadial"/>
    <dgm:cxn modelId="{ADA33C91-7CF6-43EC-88C8-2DE10C62AB5E}" type="presParOf" srcId="{5A1EBC20-491A-4EAD-9FED-2F791B8E52E3}" destId="{A57448E6-28EC-499A-AFCE-3A293384525B}" srcOrd="2" destOrd="0" presId="urn:microsoft.com/office/officeart/2011/layout/HexagonRadial"/>
    <dgm:cxn modelId="{95C7B775-6ABC-4CED-A083-DE932D5CDD87}" type="presParOf" srcId="{5A1EBC20-491A-4EAD-9FED-2F791B8E52E3}" destId="{7B3FCC73-5249-41BC-A942-23A6BCADE356}" srcOrd="3" destOrd="0" presId="urn:microsoft.com/office/officeart/2011/layout/HexagonRadial"/>
    <dgm:cxn modelId="{7BDF7978-5A3C-4DD3-8415-799FF48AB063}" type="presParOf" srcId="{7B3FCC73-5249-41BC-A942-23A6BCADE356}" destId="{B15E57E4-2BAE-4960-9D3E-9C9607855291}" srcOrd="0" destOrd="0" presId="urn:microsoft.com/office/officeart/2011/layout/HexagonRadial"/>
    <dgm:cxn modelId="{A8A6D9E6-B962-404B-8F4D-388E5B19FB95}" type="presParOf" srcId="{5A1EBC20-491A-4EAD-9FED-2F791B8E52E3}" destId="{4E2063A1-7129-4808-BF50-97FA8274F1A1}" srcOrd="4" destOrd="0" presId="urn:microsoft.com/office/officeart/2011/layout/HexagonRadial"/>
    <dgm:cxn modelId="{15D2FC0F-A2DC-4EA8-844E-255271861F1F}" type="presParOf" srcId="{5A1EBC20-491A-4EAD-9FED-2F791B8E52E3}" destId="{03C17880-5268-4A12-945B-2DFF445D1EA5}" srcOrd="5" destOrd="0" presId="urn:microsoft.com/office/officeart/2011/layout/HexagonRadial"/>
    <dgm:cxn modelId="{F277646B-796B-4D0C-BA8C-7941D2CD1F15}" type="presParOf" srcId="{03C17880-5268-4A12-945B-2DFF445D1EA5}" destId="{A886758B-8835-4F9D-9003-2C79D5BFB7A4}" srcOrd="0" destOrd="0" presId="urn:microsoft.com/office/officeart/2011/layout/HexagonRadial"/>
    <dgm:cxn modelId="{3C4BECC9-3023-4611-86C8-41FC6597ACCA}" type="presParOf" srcId="{5A1EBC20-491A-4EAD-9FED-2F791B8E52E3}" destId="{67A0CD06-F740-488F-A0AE-DCB639BD904B}" srcOrd="6" destOrd="0" presId="urn:microsoft.com/office/officeart/2011/layout/HexagonRadial"/>
    <dgm:cxn modelId="{E8F70D1F-E5A3-4539-888F-5739A19C52EA}" type="presParOf" srcId="{5A1EBC20-491A-4EAD-9FED-2F791B8E52E3}" destId="{28C0AF07-1F6D-4B9E-A348-EA710044AA84}" srcOrd="7" destOrd="0" presId="urn:microsoft.com/office/officeart/2011/layout/HexagonRadial"/>
    <dgm:cxn modelId="{44961113-CABB-4CA4-8635-9CDA8BB2DD55}" type="presParOf" srcId="{28C0AF07-1F6D-4B9E-A348-EA710044AA84}" destId="{9AA86DAF-3620-4823-A96F-94AA8301C26F}" srcOrd="0" destOrd="0" presId="urn:microsoft.com/office/officeart/2011/layout/HexagonRadial"/>
    <dgm:cxn modelId="{A6F1BF99-979A-4BBA-83FE-AFEB607C098D}" type="presParOf" srcId="{5A1EBC20-491A-4EAD-9FED-2F791B8E52E3}" destId="{9F9CE0D9-DE9B-4DBE-B7E0-DF8289B78F55}" srcOrd="8" destOrd="0" presId="urn:microsoft.com/office/officeart/2011/layout/HexagonRadial"/>
    <dgm:cxn modelId="{B2049ABE-AAF1-403F-9C91-26A2D6028019}" type="presParOf" srcId="{5A1EBC20-491A-4EAD-9FED-2F791B8E52E3}" destId="{E980829C-17C1-4163-ABFD-CE26434C6B9D}" srcOrd="9" destOrd="0" presId="urn:microsoft.com/office/officeart/2011/layout/HexagonRadial"/>
    <dgm:cxn modelId="{1C7585D7-3530-45D7-B733-3CB4CCB2A2EB}" type="presParOf" srcId="{E980829C-17C1-4163-ABFD-CE26434C6B9D}" destId="{A6E650F5-BD0F-409C-AF52-2952038B4FE0}" srcOrd="0" destOrd="0" presId="urn:microsoft.com/office/officeart/2011/layout/HexagonRadial"/>
    <dgm:cxn modelId="{FBC3227A-8574-40BF-8C67-4327EC6D1D86}" type="presParOf" srcId="{5A1EBC20-491A-4EAD-9FED-2F791B8E52E3}" destId="{5181E499-D37B-4648-819F-285C685482DD}" srcOrd="10" destOrd="0" presId="urn:microsoft.com/office/officeart/2011/layout/HexagonRadial"/>
    <dgm:cxn modelId="{48EFF202-A344-4EE1-BCA7-13EAD5E721B2}" type="presParOf" srcId="{5A1EBC20-491A-4EAD-9FED-2F791B8E52E3}" destId="{70207EB4-8494-4107-BD21-982DC3411E9E}" srcOrd="11" destOrd="0" presId="urn:microsoft.com/office/officeart/2011/layout/HexagonRadial"/>
    <dgm:cxn modelId="{CDA6FD8D-A4C6-4E39-831A-41D9C63477E2}" type="presParOf" srcId="{70207EB4-8494-4107-BD21-982DC3411E9E}" destId="{8EC3AAE8-B58E-4DDC-8671-48514A941BE5}" srcOrd="0" destOrd="0" presId="urn:microsoft.com/office/officeart/2011/layout/HexagonRadial"/>
    <dgm:cxn modelId="{447A2808-C781-4E12-B824-2A8C2E4A2781}" type="presParOf" srcId="{5A1EBC20-491A-4EAD-9FED-2F791B8E52E3}" destId="{C9883982-2807-4AB1-9954-2FA3DA936A8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85654A-AEAA-4818-A385-197CD7E87787}" type="doc">
      <dgm:prSet loTypeId="urn:microsoft.com/office/officeart/2005/8/layout/hierarchy3" loCatId="relationship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FDE727D-117D-4A8B-88EA-578D2565EAD6}">
      <dgm:prSet custT="1"/>
      <dgm:spPr/>
      <dgm:t>
        <a:bodyPr vert="horz"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dirty="0" smtClean="0"/>
            <a:t>Коррекция отдельных сторон психической деятельности: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dirty="0" smtClean="0"/>
            <a:t>1. развитие восприятия, представлений, ощущений;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2. развитие памяти;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3. развитие внимания;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4. развитие пространственных представлений и ориентации.</a:t>
          </a:r>
          <a:endParaRPr kumimoji="0" lang="ru-RU" sz="1200" b="1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8B2F371E-023C-4250-A086-6949C450BAED}" type="sibTrans" cxnId="{3F0DBD52-36B6-426D-8A16-81DFAEE46780}">
      <dgm:prSet/>
      <dgm:spPr/>
      <dgm:t>
        <a:bodyPr/>
        <a:lstStyle/>
        <a:p>
          <a:endParaRPr lang="ru-RU"/>
        </a:p>
      </dgm:t>
    </dgm:pt>
    <dgm:pt modelId="{CEB17AE1-9064-4DFA-8CFB-C2B6A534472C}" type="parTrans" cxnId="{3F0DBD52-36B6-426D-8A16-81DFAEE46780}">
      <dgm:prSet/>
      <dgm:spPr/>
      <dgm:t>
        <a:bodyPr/>
        <a:lstStyle/>
        <a:p>
          <a:endParaRPr lang="ru-RU"/>
        </a:p>
      </dgm:t>
    </dgm:pt>
    <dgm:pt modelId="{EFDCC52C-487A-49B2-8211-A1C020363079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dirty="0" smtClean="0"/>
            <a:t>Развитие различных видов мышления: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dirty="0" smtClean="0"/>
            <a:t>1. развитие наглядно-образного мышления;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2. развитие словесно-логического мышления.</a:t>
          </a:r>
          <a:endParaRPr kumimoji="0" lang="ru-RU" sz="12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E8054626-8145-4657-8656-A58525BBA9B7}" type="parTrans" cxnId="{47CFBB15-BA18-45CA-95EF-263B585B7027}">
      <dgm:prSet/>
      <dgm:spPr/>
      <dgm:t>
        <a:bodyPr/>
        <a:lstStyle/>
        <a:p>
          <a:endParaRPr lang="ru-RU"/>
        </a:p>
      </dgm:t>
    </dgm:pt>
    <dgm:pt modelId="{A80238EB-82FC-4F43-82B1-BB72A9B64E03}" type="sibTrans" cxnId="{47CFBB15-BA18-45CA-95EF-263B585B7027}">
      <dgm:prSet/>
      <dgm:spPr/>
      <dgm:t>
        <a:bodyPr/>
        <a:lstStyle/>
        <a:p>
          <a:endParaRPr lang="ru-RU"/>
        </a:p>
      </dgm:t>
    </dgm:pt>
    <dgm:pt modelId="{164ECC78-CD80-42BD-B5A9-DF092148E678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dirty="0" smtClean="0"/>
            <a:t>Коррекция нарушений в развитии эмоционально-личностной сферы:</a:t>
          </a:r>
          <a:endParaRPr lang="ru-RU" sz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1. развитие инициативности, стремления доводить начатое дело до конца;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2. формирование адекватности чувств;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3. формирование умения анализировать свою деятельность.</a:t>
          </a:r>
          <a:endParaRPr kumimoji="0" lang="ru-RU" sz="1200" b="1" i="1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95DC9409-BD89-4B94-9CE9-E1C0145C8E07}" type="parTrans" cxnId="{F06EF39F-99BD-47A2-9D67-8D312F856385}">
      <dgm:prSet/>
      <dgm:spPr/>
      <dgm:t>
        <a:bodyPr/>
        <a:lstStyle/>
        <a:p>
          <a:endParaRPr lang="ru-RU"/>
        </a:p>
      </dgm:t>
    </dgm:pt>
    <dgm:pt modelId="{685D0A3E-A46E-4357-B6EE-F26DD507BEDE}" type="sibTrans" cxnId="{F06EF39F-99BD-47A2-9D67-8D312F856385}">
      <dgm:prSet/>
      <dgm:spPr/>
      <dgm:t>
        <a:bodyPr/>
        <a:lstStyle/>
        <a:p>
          <a:endParaRPr lang="ru-RU"/>
        </a:p>
      </dgm:t>
    </dgm:pt>
    <dgm:pt modelId="{13FD158C-E99D-4A9F-B1AC-16C5228312E4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dirty="0" smtClean="0"/>
            <a:t>Коррекция - развитие речи:</a:t>
          </a:r>
          <a:endParaRPr lang="ru-RU" sz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1. коррекция монологической речи;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2. диалогической речи;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3. обогащение словаря.</a:t>
          </a:r>
          <a:endParaRPr kumimoji="0" lang="ru-RU" sz="1200" b="1" i="1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A659D91E-2B61-4DE9-A667-6C40F0AB5D45}" type="parTrans" cxnId="{D8840690-5689-4068-A7E8-77519C5CF680}">
      <dgm:prSet/>
      <dgm:spPr/>
      <dgm:t>
        <a:bodyPr/>
        <a:lstStyle/>
        <a:p>
          <a:endParaRPr lang="ru-RU"/>
        </a:p>
      </dgm:t>
    </dgm:pt>
    <dgm:pt modelId="{822AEE05-9B04-49FE-BF73-AB4C5B90BC87}" type="sibTrans" cxnId="{D8840690-5689-4068-A7E8-77519C5CF680}">
      <dgm:prSet/>
      <dgm:spPr/>
      <dgm:t>
        <a:bodyPr/>
        <a:lstStyle/>
        <a:p>
          <a:endParaRPr lang="ru-RU"/>
        </a:p>
      </dgm:t>
    </dgm:pt>
    <dgm:pt modelId="{152254FB-B16A-4BD3-BA5E-C9B1B11D0EC8}">
      <dgm:prSet custT="1"/>
      <dgm:spPr/>
      <dgm:t>
        <a:bodyPr anchor="t"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dirty="0" smtClean="0"/>
            <a:t>Развитие основных мыслительных операций:</a:t>
          </a:r>
          <a:endParaRPr lang="ru-RU" sz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1. развитие умения сравнивать, анализировать;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2. выделять сходство и различие понятий;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3. умение работать по инструкциям, алгоритму;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dirty="0" smtClean="0"/>
            <a:t>4. планировать деятельность.</a:t>
          </a:r>
          <a:br>
            <a:rPr lang="ru-RU" sz="1200" dirty="0" smtClean="0"/>
          </a:br>
          <a:endParaRPr kumimoji="0" lang="ru-RU" sz="1200" b="1" i="1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CFEBBA74-3506-4BB4-AD54-75DF2982739F}" type="sibTrans" cxnId="{53929969-9F41-4110-9F95-13FDDE7A6294}">
      <dgm:prSet/>
      <dgm:spPr/>
      <dgm:t>
        <a:bodyPr/>
        <a:lstStyle/>
        <a:p>
          <a:endParaRPr lang="ru-RU"/>
        </a:p>
      </dgm:t>
    </dgm:pt>
    <dgm:pt modelId="{05D7F808-CAD0-4E29-91B2-42D4E388DBC4}" type="parTrans" cxnId="{53929969-9F41-4110-9F95-13FDDE7A6294}">
      <dgm:prSet/>
      <dgm:spPr/>
      <dgm:t>
        <a:bodyPr/>
        <a:lstStyle/>
        <a:p>
          <a:endParaRPr lang="ru-RU"/>
        </a:p>
      </dgm:t>
    </dgm:pt>
    <dgm:pt modelId="{0AF12096-9133-44C0-875F-6A1E1B56F87D}" type="pres">
      <dgm:prSet presAssocID="{1885654A-AEAA-4818-A385-197CD7E877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0726F9-E439-44A5-8A6F-92CB830FA8D4}" type="pres">
      <dgm:prSet presAssocID="{DFDE727D-117D-4A8B-88EA-578D2565EAD6}" presName="root" presStyleCnt="0"/>
      <dgm:spPr/>
      <dgm:t>
        <a:bodyPr/>
        <a:lstStyle/>
        <a:p>
          <a:endParaRPr lang="ru-RU"/>
        </a:p>
      </dgm:t>
    </dgm:pt>
    <dgm:pt modelId="{CFC957DE-232E-4783-A075-435430DBC59B}" type="pres">
      <dgm:prSet presAssocID="{DFDE727D-117D-4A8B-88EA-578D2565EAD6}" presName="rootComposite" presStyleCnt="0"/>
      <dgm:spPr/>
      <dgm:t>
        <a:bodyPr/>
        <a:lstStyle/>
        <a:p>
          <a:endParaRPr lang="ru-RU"/>
        </a:p>
      </dgm:t>
    </dgm:pt>
    <dgm:pt modelId="{80FA6DD6-0F1E-42C0-8621-B60B162CA3F0}" type="pres">
      <dgm:prSet presAssocID="{DFDE727D-117D-4A8B-88EA-578D2565EAD6}" presName="rootText" presStyleLbl="node1" presStyleIdx="0" presStyleCnt="5" custScaleX="109526" custScaleY="729991" custLinFactNeighborX="-462" custLinFactNeighborY="-4853"/>
      <dgm:spPr/>
      <dgm:t>
        <a:bodyPr/>
        <a:lstStyle/>
        <a:p>
          <a:endParaRPr lang="ru-RU"/>
        </a:p>
      </dgm:t>
    </dgm:pt>
    <dgm:pt modelId="{ABE7369D-AEC1-44E7-98EA-8ABFE7FE0E51}" type="pres">
      <dgm:prSet presAssocID="{DFDE727D-117D-4A8B-88EA-578D2565EAD6}" presName="rootConnector" presStyleLbl="node1" presStyleIdx="0" presStyleCnt="5"/>
      <dgm:spPr/>
      <dgm:t>
        <a:bodyPr/>
        <a:lstStyle/>
        <a:p>
          <a:endParaRPr lang="ru-RU"/>
        </a:p>
      </dgm:t>
    </dgm:pt>
    <dgm:pt modelId="{8986253D-0FF9-493D-B21E-3574E4AB4F64}" type="pres">
      <dgm:prSet presAssocID="{DFDE727D-117D-4A8B-88EA-578D2565EAD6}" presName="childShape" presStyleCnt="0"/>
      <dgm:spPr/>
      <dgm:t>
        <a:bodyPr/>
        <a:lstStyle/>
        <a:p>
          <a:endParaRPr lang="ru-RU"/>
        </a:p>
      </dgm:t>
    </dgm:pt>
    <dgm:pt modelId="{7FD95348-7F15-475B-BE0E-09442834AE2D}" type="pres">
      <dgm:prSet presAssocID="{EFDCC52C-487A-49B2-8211-A1C020363079}" presName="root" presStyleCnt="0"/>
      <dgm:spPr/>
      <dgm:t>
        <a:bodyPr/>
        <a:lstStyle/>
        <a:p>
          <a:endParaRPr lang="ru-RU"/>
        </a:p>
      </dgm:t>
    </dgm:pt>
    <dgm:pt modelId="{D69E8E29-7C0D-471F-9690-056108839C01}" type="pres">
      <dgm:prSet presAssocID="{EFDCC52C-487A-49B2-8211-A1C020363079}" presName="rootComposite" presStyleCnt="0"/>
      <dgm:spPr/>
      <dgm:t>
        <a:bodyPr/>
        <a:lstStyle/>
        <a:p>
          <a:endParaRPr lang="ru-RU"/>
        </a:p>
      </dgm:t>
    </dgm:pt>
    <dgm:pt modelId="{C834CF50-C776-4ABD-8560-82DB3D7792E8}" type="pres">
      <dgm:prSet presAssocID="{EFDCC52C-487A-49B2-8211-A1C020363079}" presName="rootText" presStyleLbl="node1" presStyleIdx="1" presStyleCnt="5" custScaleX="112934" custScaleY="727130" custLinFactNeighborX="-384" custLinFactNeighborY="-1430"/>
      <dgm:spPr/>
      <dgm:t>
        <a:bodyPr/>
        <a:lstStyle/>
        <a:p>
          <a:endParaRPr lang="ru-RU"/>
        </a:p>
      </dgm:t>
    </dgm:pt>
    <dgm:pt modelId="{74A69C38-7A4B-4E62-B1AF-E307A3FB2457}" type="pres">
      <dgm:prSet presAssocID="{EFDCC52C-487A-49B2-8211-A1C020363079}" presName="rootConnector" presStyleLbl="node1" presStyleIdx="1" presStyleCnt="5"/>
      <dgm:spPr/>
      <dgm:t>
        <a:bodyPr/>
        <a:lstStyle/>
        <a:p>
          <a:endParaRPr lang="ru-RU"/>
        </a:p>
      </dgm:t>
    </dgm:pt>
    <dgm:pt modelId="{F7E29207-8486-4680-A7D4-5FAEBA18D28D}" type="pres">
      <dgm:prSet presAssocID="{EFDCC52C-487A-49B2-8211-A1C020363079}" presName="childShape" presStyleCnt="0"/>
      <dgm:spPr/>
      <dgm:t>
        <a:bodyPr/>
        <a:lstStyle/>
        <a:p>
          <a:endParaRPr lang="ru-RU"/>
        </a:p>
      </dgm:t>
    </dgm:pt>
    <dgm:pt modelId="{7B3FA6DF-EAB7-4DDA-A1DE-33C1465553AE}" type="pres">
      <dgm:prSet presAssocID="{152254FB-B16A-4BD3-BA5E-C9B1B11D0EC8}" presName="root" presStyleCnt="0"/>
      <dgm:spPr/>
      <dgm:t>
        <a:bodyPr/>
        <a:lstStyle/>
        <a:p>
          <a:endParaRPr lang="ru-RU"/>
        </a:p>
      </dgm:t>
    </dgm:pt>
    <dgm:pt modelId="{80A60590-1EC2-47D6-984A-E29A2661446B}" type="pres">
      <dgm:prSet presAssocID="{152254FB-B16A-4BD3-BA5E-C9B1B11D0EC8}" presName="rootComposite" presStyleCnt="0"/>
      <dgm:spPr/>
      <dgm:t>
        <a:bodyPr/>
        <a:lstStyle/>
        <a:p>
          <a:endParaRPr lang="ru-RU"/>
        </a:p>
      </dgm:t>
    </dgm:pt>
    <dgm:pt modelId="{D097A97B-E8E8-4A96-B72E-FB6F86ABF856}" type="pres">
      <dgm:prSet presAssocID="{152254FB-B16A-4BD3-BA5E-C9B1B11D0EC8}" presName="rootText" presStyleLbl="node1" presStyleIdx="2" presStyleCnt="5" custScaleX="120914" custScaleY="720025" custLinFactNeighborX="-4160" custLinFactNeighborY="-1430"/>
      <dgm:spPr/>
      <dgm:t>
        <a:bodyPr/>
        <a:lstStyle/>
        <a:p>
          <a:endParaRPr lang="ru-RU"/>
        </a:p>
      </dgm:t>
    </dgm:pt>
    <dgm:pt modelId="{3356E3F2-940A-47AD-AC16-F2AA0FCC1826}" type="pres">
      <dgm:prSet presAssocID="{152254FB-B16A-4BD3-BA5E-C9B1B11D0EC8}" presName="rootConnector" presStyleLbl="node1" presStyleIdx="2" presStyleCnt="5"/>
      <dgm:spPr/>
      <dgm:t>
        <a:bodyPr/>
        <a:lstStyle/>
        <a:p>
          <a:endParaRPr lang="ru-RU"/>
        </a:p>
      </dgm:t>
    </dgm:pt>
    <dgm:pt modelId="{920C8568-B25B-40CB-BC26-A8B08B69962A}" type="pres">
      <dgm:prSet presAssocID="{152254FB-B16A-4BD3-BA5E-C9B1B11D0EC8}" presName="childShape" presStyleCnt="0"/>
      <dgm:spPr/>
      <dgm:t>
        <a:bodyPr/>
        <a:lstStyle/>
        <a:p>
          <a:endParaRPr lang="ru-RU"/>
        </a:p>
      </dgm:t>
    </dgm:pt>
    <dgm:pt modelId="{C477720B-BBF8-499E-B5EB-556768A33606}" type="pres">
      <dgm:prSet presAssocID="{164ECC78-CD80-42BD-B5A9-DF092148E678}" presName="root" presStyleCnt="0"/>
      <dgm:spPr/>
      <dgm:t>
        <a:bodyPr/>
        <a:lstStyle/>
        <a:p>
          <a:endParaRPr lang="ru-RU"/>
        </a:p>
      </dgm:t>
    </dgm:pt>
    <dgm:pt modelId="{046E4D73-ACFA-4D63-86B1-9313662ED7D2}" type="pres">
      <dgm:prSet presAssocID="{164ECC78-CD80-42BD-B5A9-DF092148E678}" presName="rootComposite" presStyleCnt="0"/>
      <dgm:spPr/>
      <dgm:t>
        <a:bodyPr/>
        <a:lstStyle/>
        <a:p>
          <a:endParaRPr lang="ru-RU"/>
        </a:p>
      </dgm:t>
    </dgm:pt>
    <dgm:pt modelId="{932DA87E-3F5C-4E31-A3EE-1DE3EDE1E1BC}" type="pres">
      <dgm:prSet presAssocID="{164ECC78-CD80-42BD-B5A9-DF092148E678}" presName="rootText" presStyleLbl="node1" presStyleIdx="3" presStyleCnt="5" custScaleX="121364" custScaleY="722885"/>
      <dgm:spPr/>
      <dgm:t>
        <a:bodyPr/>
        <a:lstStyle/>
        <a:p>
          <a:endParaRPr lang="ru-RU"/>
        </a:p>
      </dgm:t>
    </dgm:pt>
    <dgm:pt modelId="{DD601E00-0265-4C4F-A6C6-8AE1123D3558}" type="pres">
      <dgm:prSet presAssocID="{164ECC78-CD80-42BD-B5A9-DF092148E678}" presName="rootConnector" presStyleLbl="node1" presStyleIdx="3" presStyleCnt="5"/>
      <dgm:spPr/>
      <dgm:t>
        <a:bodyPr/>
        <a:lstStyle/>
        <a:p>
          <a:endParaRPr lang="ru-RU"/>
        </a:p>
      </dgm:t>
    </dgm:pt>
    <dgm:pt modelId="{BDEF2039-65D6-4029-A06C-DD4391481036}" type="pres">
      <dgm:prSet presAssocID="{164ECC78-CD80-42BD-B5A9-DF092148E678}" presName="childShape" presStyleCnt="0"/>
      <dgm:spPr/>
      <dgm:t>
        <a:bodyPr/>
        <a:lstStyle/>
        <a:p>
          <a:endParaRPr lang="ru-RU"/>
        </a:p>
      </dgm:t>
    </dgm:pt>
    <dgm:pt modelId="{610D7451-3A28-4B6A-BF90-DE396BE0BD0D}" type="pres">
      <dgm:prSet presAssocID="{13FD158C-E99D-4A9F-B1AC-16C5228312E4}" presName="root" presStyleCnt="0"/>
      <dgm:spPr/>
      <dgm:t>
        <a:bodyPr/>
        <a:lstStyle/>
        <a:p>
          <a:endParaRPr lang="ru-RU"/>
        </a:p>
      </dgm:t>
    </dgm:pt>
    <dgm:pt modelId="{8A0DCA58-D07B-4884-867B-3F9523D2F548}" type="pres">
      <dgm:prSet presAssocID="{13FD158C-E99D-4A9F-B1AC-16C5228312E4}" presName="rootComposite" presStyleCnt="0"/>
      <dgm:spPr/>
      <dgm:t>
        <a:bodyPr/>
        <a:lstStyle/>
        <a:p>
          <a:endParaRPr lang="ru-RU"/>
        </a:p>
      </dgm:t>
    </dgm:pt>
    <dgm:pt modelId="{B9BEB044-158C-4BEF-AA18-4F9C09C96E6F}" type="pres">
      <dgm:prSet presAssocID="{13FD158C-E99D-4A9F-B1AC-16C5228312E4}" presName="rootText" presStyleLbl="node1" presStyleIdx="4" presStyleCnt="5" custScaleX="120435" custScaleY="722886"/>
      <dgm:spPr/>
      <dgm:t>
        <a:bodyPr/>
        <a:lstStyle/>
        <a:p>
          <a:endParaRPr lang="ru-RU"/>
        </a:p>
      </dgm:t>
    </dgm:pt>
    <dgm:pt modelId="{AAB2AE92-5C52-4BD2-A1D7-564A24EB1620}" type="pres">
      <dgm:prSet presAssocID="{13FD158C-E99D-4A9F-B1AC-16C5228312E4}" presName="rootConnector" presStyleLbl="node1" presStyleIdx="4" presStyleCnt="5"/>
      <dgm:spPr/>
      <dgm:t>
        <a:bodyPr/>
        <a:lstStyle/>
        <a:p>
          <a:endParaRPr lang="ru-RU"/>
        </a:p>
      </dgm:t>
    </dgm:pt>
    <dgm:pt modelId="{1DEF3137-B7F2-450B-8F47-1E2F725151FC}" type="pres">
      <dgm:prSet presAssocID="{13FD158C-E99D-4A9F-B1AC-16C5228312E4}" presName="childShape" presStyleCnt="0"/>
      <dgm:spPr/>
      <dgm:t>
        <a:bodyPr/>
        <a:lstStyle/>
        <a:p>
          <a:endParaRPr lang="ru-RU"/>
        </a:p>
      </dgm:t>
    </dgm:pt>
  </dgm:ptLst>
  <dgm:cxnLst>
    <dgm:cxn modelId="{D6A89991-0A6A-4527-AE34-44FFED540124}" type="presOf" srcId="{152254FB-B16A-4BD3-BA5E-C9B1B11D0EC8}" destId="{3356E3F2-940A-47AD-AC16-F2AA0FCC1826}" srcOrd="1" destOrd="0" presId="urn:microsoft.com/office/officeart/2005/8/layout/hierarchy3"/>
    <dgm:cxn modelId="{1F547366-8778-488E-B382-ED89AB9E1F49}" type="presOf" srcId="{EFDCC52C-487A-49B2-8211-A1C020363079}" destId="{74A69C38-7A4B-4E62-B1AF-E307A3FB2457}" srcOrd="1" destOrd="0" presId="urn:microsoft.com/office/officeart/2005/8/layout/hierarchy3"/>
    <dgm:cxn modelId="{71A50A37-C0CD-47DF-B384-EF612F3AC9D2}" type="presOf" srcId="{152254FB-B16A-4BD3-BA5E-C9B1B11D0EC8}" destId="{D097A97B-E8E8-4A96-B72E-FB6F86ABF856}" srcOrd="0" destOrd="0" presId="urn:microsoft.com/office/officeart/2005/8/layout/hierarchy3"/>
    <dgm:cxn modelId="{D8840690-5689-4068-A7E8-77519C5CF680}" srcId="{1885654A-AEAA-4818-A385-197CD7E87787}" destId="{13FD158C-E99D-4A9F-B1AC-16C5228312E4}" srcOrd="4" destOrd="0" parTransId="{A659D91E-2B61-4DE9-A667-6C40F0AB5D45}" sibTransId="{822AEE05-9B04-49FE-BF73-AB4C5B90BC87}"/>
    <dgm:cxn modelId="{140281A1-B696-449C-9434-B7F498133F6E}" type="presOf" srcId="{1885654A-AEAA-4818-A385-197CD7E87787}" destId="{0AF12096-9133-44C0-875F-6A1E1B56F87D}" srcOrd="0" destOrd="0" presId="urn:microsoft.com/office/officeart/2005/8/layout/hierarchy3"/>
    <dgm:cxn modelId="{5F505A79-B834-4068-82F5-48C2CC195077}" type="presOf" srcId="{164ECC78-CD80-42BD-B5A9-DF092148E678}" destId="{DD601E00-0265-4C4F-A6C6-8AE1123D3558}" srcOrd="1" destOrd="0" presId="urn:microsoft.com/office/officeart/2005/8/layout/hierarchy3"/>
    <dgm:cxn modelId="{53929969-9F41-4110-9F95-13FDDE7A6294}" srcId="{1885654A-AEAA-4818-A385-197CD7E87787}" destId="{152254FB-B16A-4BD3-BA5E-C9B1B11D0EC8}" srcOrd="2" destOrd="0" parTransId="{05D7F808-CAD0-4E29-91B2-42D4E388DBC4}" sibTransId="{CFEBBA74-3506-4BB4-AD54-75DF2982739F}"/>
    <dgm:cxn modelId="{516A7966-774B-42B7-ADAF-221EADB50765}" type="presOf" srcId="{DFDE727D-117D-4A8B-88EA-578D2565EAD6}" destId="{ABE7369D-AEC1-44E7-98EA-8ABFE7FE0E51}" srcOrd="1" destOrd="0" presId="urn:microsoft.com/office/officeart/2005/8/layout/hierarchy3"/>
    <dgm:cxn modelId="{ABC202C0-B6C3-4470-9B98-07CF347F18FD}" type="presOf" srcId="{164ECC78-CD80-42BD-B5A9-DF092148E678}" destId="{932DA87E-3F5C-4E31-A3EE-1DE3EDE1E1BC}" srcOrd="0" destOrd="0" presId="urn:microsoft.com/office/officeart/2005/8/layout/hierarchy3"/>
    <dgm:cxn modelId="{3F0DBD52-36B6-426D-8A16-81DFAEE46780}" srcId="{1885654A-AEAA-4818-A385-197CD7E87787}" destId="{DFDE727D-117D-4A8B-88EA-578D2565EAD6}" srcOrd="0" destOrd="0" parTransId="{CEB17AE1-9064-4DFA-8CFB-C2B6A534472C}" sibTransId="{8B2F371E-023C-4250-A086-6949C450BAED}"/>
    <dgm:cxn modelId="{F16E3B04-E3CF-4A43-9508-0B975B6737EE}" type="presOf" srcId="{13FD158C-E99D-4A9F-B1AC-16C5228312E4}" destId="{AAB2AE92-5C52-4BD2-A1D7-564A24EB1620}" srcOrd="1" destOrd="0" presId="urn:microsoft.com/office/officeart/2005/8/layout/hierarchy3"/>
    <dgm:cxn modelId="{8C803362-A455-40A7-A5B4-A98774A4DCC3}" type="presOf" srcId="{EFDCC52C-487A-49B2-8211-A1C020363079}" destId="{C834CF50-C776-4ABD-8560-82DB3D7792E8}" srcOrd="0" destOrd="0" presId="urn:microsoft.com/office/officeart/2005/8/layout/hierarchy3"/>
    <dgm:cxn modelId="{47CFBB15-BA18-45CA-95EF-263B585B7027}" srcId="{1885654A-AEAA-4818-A385-197CD7E87787}" destId="{EFDCC52C-487A-49B2-8211-A1C020363079}" srcOrd="1" destOrd="0" parTransId="{E8054626-8145-4657-8656-A58525BBA9B7}" sibTransId="{A80238EB-82FC-4F43-82B1-BB72A9B64E03}"/>
    <dgm:cxn modelId="{92A12271-7A5F-4364-B9FA-0FF7B7F8BCF0}" type="presOf" srcId="{DFDE727D-117D-4A8B-88EA-578D2565EAD6}" destId="{80FA6DD6-0F1E-42C0-8621-B60B162CA3F0}" srcOrd="0" destOrd="0" presId="urn:microsoft.com/office/officeart/2005/8/layout/hierarchy3"/>
    <dgm:cxn modelId="{17D63248-E926-401E-A04A-DC07A2CD6219}" type="presOf" srcId="{13FD158C-E99D-4A9F-B1AC-16C5228312E4}" destId="{B9BEB044-158C-4BEF-AA18-4F9C09C96E6F}" srcOrd="0" destOrd="0" presId="urn:microsoft.com/office/officeart/2005/8/layout/hierarchy3"/>
    <dgm:cxn modelId="{F06EF39F-99BD-47A2-9D67-8D312F856385}" srcId="{1885654A-AEAA-4818-A385-197CD7E87787}" destId="{164ECC78-CD80-42BD-B5A9-DF092148E678}" srcOrd="3" destOrd="0" parTransId="{95DC9409-BD89-4B94-9CE9-E1C0145C8E07}" sibTransId="{685D0A3E-A46E-4357-B6EE-F26DD507BEDE}"/>
    <dgm:cxn modelId="{B50939FE-92A3-4BD5-94DD-D3DAF2B13DCC}" type="presParOf" srcId="{0AF12096-9133-44C0-875F-6A1E1B56F87D}" destId="{BB0726F9-E439-44A5-8A6F-92CB830FA8D4}" srcOrd="0" destOrd="0" presId="urn:microsoft.com/office/officeart/2005/8/layout/hierarchy3"/>
    <dgm:cxn modelId="{DD9B15C2-B821-4BD1-AA88-E0C822CB544F}" type="presParOf" srcId="{BB0726F9-E439-44A5-8A6F-92CB830FA8D4}" destId="{CFC957DE-232E-4783-A075-435430DBC59B}" srcOrd="0" destOrd="0" presId="urn:microsoft.com/office/officeart/2005/8/layout/hierarchy3"/>
    <dgm:cxn modelId="{09CB35C9-78E2-488A-A44A-2C56D1315239}" type="presParOf" srcId="{CFC957DE-232E-4783-A075-435430DBC59B}" destId="{80FA6DD6-0F1E-42C0-8621-B60B162CA3F0}" srcOrd="0" destOrd="0" presId="urn:microsoft.com/office/officeart/2005/8/layout/hierarchy3"/>
    <dgm:cxn modelId="{85E9A1EC-2E05-4E04-8E52-7E490D6C508B}" type="presParOf" srcId="{CFC957DE-232E-4783-A075-435430DBC59B}" destId="{ABE7369D-AEC1-44E7-98EA-8ABFE7FE0E51}" srcOrd="1" destOrd="0" presId="urn:microsoft.com/office/officeart/2005/8/layout/hierarchy3"/>
    <dgm:cxn modelId="{29085C82-4925-4DEF-BE16-39F55F2F0C45}" type="presParOf" srcId="{BB0726F9-E439-44A5-8A6F-92CB830FA8D4}" destId="{8986253D-0FF9-493D-B21E-3574E4AB4F64}" srcOrd="1" destOrd="0" presId="urn:microsoft.com/office/officeart/2005/8/layout/hierarchy3"/>
    <dgm:cxn modelId="{B943B4D4-1DBA-43AE-8BDF-242D081B180F}" type="presParOf" srcId="{0AF12096-9133-44C0-875F-6A1E1B56F87D}" destId="{7FD95348-7F15-475B-BE0E-09442834AE2D}" srcOrd="1" destOrd="0" presId="urn:microsoft.com/office/officeart/2005/8/layout/hierarchy3"/>
    <dgm:cxn modelId="{2CC2147E-36C9-490B-A472-115DB17EF5CF}" type="presParOf" srcId="{7FD95348-7F15-475B-BE0E-09442834AE2D}" destId="{D69E8E29-7C0D-471F-9690-056108839C01}" srcOrd="0" destOrd="0" presId="urn:microsoft.com/office/officeart/2005/8/layout/hierarchy3"/>
    <dgm:cxn modelId="{67717174-F4B2-45D9-8438-F2A2B5862E7A}" type="presParOf" srcId="{D69E8E29-7C0D-471F-9690-056108839C01}" destId="{C834CF50-C776-4ABD-8560-82DB3D7792E8}" srcOrd="0" destOrd="0" presId="urn:microsoft.com/office/officeart/2005/8/layout/hierarchy3"/>
    <dgm:cxn modelId="{6B430E64-DDDB-41EE-B1DF-446F572E5325}" type="presParOf" srcId="{D69E8E29-7C0D-471F-9690-056108839C01}" destId="{74A69C38-7A4B-4E62-B1AF-E307A3FB2457}" srcOrd="1" destOrd="0" presId="urn:microsoft.com/office/officeart/2005/8/layout/hierarchy3"/>
    <dgm:cxn modelId="{C1D73E10-DBC6-4A9C-BC4E-FE6C398D146E}" type="presParOf" srcId="{7FD95348-7F15-475B-BE0E-09442834AE2D}" destId="{F7E29207-8486-4680-A7D4-5FAEBA18D28D}" srcOrd="1" destOrd="0" presId="urn:microsoft.com/office/officeart/2005/8/layout/hierarchy3"/>
    <dgm:cxn modelId="{76B3C500-0500-40EE-8CF6-6CB3C7251EC7}" type="presParOf" srcId="{0AF12096-9133-44C0-875F-6A1E1B56F87D}" destId="{7B3FA6DF-EAB7-4DDA-A1DE-33C1465553AE}" srcOrd="2" destOrd="0" presId="urn:microsoft.com/office/officeart/2005/8/layout/hierarchy3"/>
    <dgm:cxn modelId="{2F31AC37-ADB6-4E8F-BEE9-F787B09D1984}" type="presParOf" srcId="{7B3FA6DF-EAB7-4DDA-A1DE-33C1465553AE}" destId="{80A60590-1EC2-47D6-984A-E29A2661446B}" srcOrd="0" destOrd="0" presId="urn:microsoft.com/office/officeart/2005/8/layout/hierarchy3"/>
    <dgm:cxn modelId="{803EAD22-6F04-4EA9-8BD1-86B085B5962D}" type="presParOf" srcId="{80A60590-1EC2-47D6-984A-E29A2661446B}" destId="{D097A97B-E8E8-4A96-B72E-FB6F86ABF856}" srcOrd="0" destOrd="0" presId="urn:microsoft.com/office/officeart/2005/8/layout/hierarchy3"/>
    <dgm:cxn modelId="{BDCFF93B-0F3C-4F4C-86E8-CDD284B3D469}" type="presParOf" srcId="{80A60590-1EC2-47D6-984A-E29A2661446B}" destId="{3356E3F2-940A-47AD-AC16-F2AA0FCC1826}" srcOrd="1" destOrd="0" presId="urn:microsoft.com/office/officeart/2005/8/layout/hierarchy3"/>
    <dgm:cxn modelId="{7A396D01-52AC-43CC-89E2-DCF101AE497E}" type="presParOf" srcId="{7B3FA6DF-EAB7-4DDA-A1DE-33C1465553AE}" destId="{920C8568-B25B-40CB-BC26-A8B08B69962A}" srcOrd="1" destOrd="0" presId="urn:microsoft.com/office/officeart/2005/8/layout/hierarchy3"/>
    <dgm:cxn modelId="{9E974C8B-DBA0-4C1A-8D9E-EC88E03272E0}" type="presParOf" srcId="{0AF12096-9133-44C0-875F-6A1E1B56F87D}" destId="{C477720B-BBF8-499E-B5EB-556768A33606}" srcOrd="3" destOrd="0" presId="urn:microsoft.com/office/officeart/2005/8/layout/hierarchy3"/>
    <dgm:cxn modelId="{B7201A34-C497-470B-9BEF-545598CC0130}" type="presParOf" srcId="{C477720B-BBF8-499E-B5EB-556768A33606}" destId="{046E4D73-ACFA-4D63-86B1-9313662ED7D2}" srcOrd="0" destOrd="0" presId="urn:microsoft.com/office/officeart/2005/8/layout/hierarchy3"/>
    <dgm:cxn modelId="{89AC0734-6B37-4A16-AF23-BAF9D62579A4}" type="presParOf" srcId="{046E4D73-ACFA-4D63-86B1-9313662ED7D2}" destId="{932DA87E-3F5C-4E31-A3EE-1DE3EDE1E1BC}" srcOrd="0" destOrd="0" presId="urn:microsoft.com/office/officeart/2005/8/layout/hierarchy3"/>
    <dgm:cxn modelId="{18A2C22E-457A-4188-BE45-BE6E75DF99B0}" type="presParOf" srcId="{046E4D73-ACFA-4D63-86B1-9313662ED7D2}" destId="{DD601E00-0265-4C4F-A6C6-8AE1123D3558}" srcOrd="1" destOrd="0" presId="urn:microsoft.com/office/officeart/2005/8/layout/hierarchy3"/>
    <dgm:cxn modelId="{128C7CE8-BCE1-4335-8443-62C21715A240}" type="presParOf" srcId="{C477720B-BBF8-499E-B5EB-556768A33606}" destId="{BDEF2039-65D6-4029-A06C-DD4391481036}" srcOrd="1" destOrd="0" presId="urn:microsoft.com/office/officeart/2005/8/layout/hierarchy3"/>
    <dgm:cxn modelId="{F78F00AD-D320-4EE1-967A-31A4131C81A4}" type="presParOf" srcId="{0AF12096-9133-44C0-875F-6A1E1B56F87D}" destId="{610D7451-3A28-4B6A-BF90-DE396BE0BD0D}" srcOrd="4" destOrd="0" presId="urn:microsoft.com/office/officeart/2005/8/layout/hierarchy3"/>
    <dgm:cxn modelId="{E3E87FF2-C619-4F73-A956-EA3EE0A005B5}" type="presParOf" srcId="{610D7451-3A28-4B6A-BF90-DE396BE0BD0D}" destId="{8A0DCA58-D07B-4884-867B-3F9523D2F548}" srcOrd="0" destOrd="0" presId="urn:microsoft.com/office/officeart/2005/8/layout/hierarchy3"/>
    <dgm:cxn modelId="{F2C85C13-FDF6-41B5-9FE5-9B912C960148}" type="presParOf" srcId="{8A0DCA58-D07B-4884-867B-3F9523D2F548}" destId="{B9BEB044-158C-4BEF-AA18-4F9C09C96E6F}" srcOrd="0" destOrd="0" presId="urn:microsoft.com/office/officeart/2005/8/layout/hierarchy3"/>
    <dgm:cxn modelId="{3E65A708-0F47-4A32-9EEF-0C161F8FBD5B}" type="presParOf" srcId="{8A0DCA58-D07B-4884-867B-3F9523D2F548}" destId="{AAB2AE92-5C52-4BD2-A1D7-564A24EB1620}" srcOrd="1" destOrd="0" presId="urn:microsoft.com/office/officeart/2005/8/layout/hierarchy3"/>
    <dgm:cxn modelId="{EAE9D0D7-8739-4E71-8ACC-CCAFC172D3B1}" type="presParOf" srcId="{610D7451-3A28-4B6A-BF90-DE396BE0BD0D}" destId="{1DEF3137-B7F2-450B-8F47-1E2F725151F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9C6BAF-9E8C-45C0-A952-04F5EE88FAC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89FFED-BE92-4C70-BD04-96E15D8616E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 реализации данной адаптированной программы на уроках обеспечивается достижение всех видов результатов: личностных, </a:t>
          </a:r>
          <a:r>
            <a:rPr lang="ru-RU" dirty="0" err="1" smtClean="0">
              <a:solidFill>
                <a:schemeClr val="tx1"/>
              </a:solidFill>
            </a:rPr>
            <a:t>метапредметных</a:t>
          </a:r>
          <a:r>
            <a:rPr lang="ru-RU" dirty="0" smtClean="0">
              <a:solidFill>
                <a:schemeClr val="tx1"/>
              </a:solidFill>
            </a:rPr>
            <a:t> и особое  место уделяется предметным результатам. </a:t>
          </a:r>
          <a:endParaRPr lang="ru-RU" dirty="0"/>
        </a:p>
      </dgm:t>
    </dgm:pt>
    <dgm:pt modelId="{3EF76168-A11E-4994-905A-CF18DD9390FC}" type="parTrans" cxnId="{BFDE0F3B-991B-4453-8495-B96BF6307EF2}">
      <dgm:prSet/>
      <dgm:spPr/>
      <dgm:t>
        <a:bodyPr/>
        <a:lstStyle/>
        <a:p>
          <a:endParaRPr lang="ru-RU"/>
        </a:p>
      </dgm:t>
    </dgm:pt>
    <dgm:pt modelId="{B258F606-5080-4A1C-A123-EC55FFA18DD3}" type="sibTrans" cxnId="{BFDE0F3B-991B-4453-8495-B96BF6307EF2}">
      <dgm:prSet/>
      <dgm:spPr/>
      <dgm:t>
        <a:bodyPr/>
        <a:lstStyle/>
        <a:p>
          <a:endParaRPr lang="ru-RU"/>
        </a:p>
      </dgm:t>
    </dgm:pt>
    <dgm:pt modelId="{18E0C99E-43C9-4FE5-8536-1EE18857AF1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 уроках технологии происходит формирование представлений о мире профессий, связанных с изучаемыми технологиями, их востребованности на рынке труда; готовность к труду в сфере материального производства или сфере услуг; оценивание своих способностей и готовности к предпринимательской деятельности.</a:t>
          </a:r>
          <a:endParaRPr lang="ru-RU" dirty="0">
            <a:solidFill>
              <a:schemeClr val="tx1"/>
            </a:solidFill>
            <a:effectLst/>
          </a:endParaRPr>
        </a:p>
      </dgm:t>
    </dgm:pt>
    <dgm:pt modelId="{C436CBB1-3673-45C4-B8F2-75EA6D667509}" type="parTrans" cxnId="{CA10E88A-797E-4ADC-93E0-3233DF5F535E}">
      <dgm:prSet/>
      <dgm:spPr/>
      <dgm:t>
        <a:bodyPr/>
        <a:lstStyle/>
        <a:p>
          <a:endParaRPr lang="ru-RU"/>
        </a:p>
      </dgm:t>
    </dgm:pt>
    <dgm:pt modelId="{2666E1BF-5E7D-4546-9695-2BC8792BBF94}" type="sibTrans" cxnId="{CA10E88A-797E-4ADC-93E0-3233DF5F535E}">
      <dgm:prSet/>
      <dgm:spPr/>
      <dgm:t>
        <a:bodyPr/>
        <a:lstStyle/>
        <a:p>
          <a:endParaRPr lang="ru-RU"/>
        </a:p>
      </dgm:t>
    </dgm:pt>
    <dgm:pt modelId="{1947FAD5-C389-44B2-9E22-1BA23F6937D7}" type="pres">
      <dgm:prSet presAssocID="{3C9C6BAF-9E8C-45C0-A952-04F5EE88FA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26B9D9-F96C-4299-9068-3FDD6C255353}" type="pres">
      <dgm:prSet presAssocID="{DE89FFED-BE92-4C70-BD04-96E15D8616E7}" presName="node" presStyleLbl="node1" presStyleIdx="0" presStyleCnt="2" custScaleX="113805" custScaleY="118751" custLinFactNeighborX="-60590" custLinFactNeighborY="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0A641-F80C-44A8-821D-393CD3605D7C}" type="pres">
      <dgm:prSet presAssocID="{B258F606-5080-4A1C-A123-EC55FFA18DD3}" presName="sibTrans" presStyleCnt="0"/>
      <dgm:spPr/>
    </dgm:pt>
    <dgm:pt modelId="{1B91F02D-9F1E-498F-8974-F60DC0CE2AE8}" type="pres">
      <dgm:prSet presAssocID="{18E0C99E-43C9-4FE5-8536-1EE18857AF17}" presName="node" presStyleLbl="node1" presStyleIdx="1" presStyleCnt="2" custScaleX="125834" custScaleY="129574" custLinFactNeighborX="40118" custLinFactNeighborY="-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349A0-1366-4C70-987D-CAF8C2BC80C1}" type="presOf" srcId="{18E0C99E-43C9-4FE5-8536-1EE18857AF17}" destId="{1B91F02D-9F1E-498F-8974-F60DC0CE2AE8}" srcOrd="0" destOrd="0" presId="urn:microsoft.com/office/officeart/2005/8/layout/default"/>
    <dgm:cxn modelId="{F4336B60-013D-44AF-846C-F4339A53A65A}" type="presOf" srcId="{3C9C6BAF-9E8C-45C0-A952-04F5EE88FACC}" destId="{1947FAD5-C389-44B2-9E22-1BA23F6937D7}" srcOrd="0" destOrd="0" presId="urn:microsoft.com/office/officeart/2005/8/layout/default"/>
    <dgm:cxn modelId="{2F009361-C027-4B11-B202-93387CE20AC9}" type="presOf" srcId="{DE89FFED-BE92-4C70-BD04-96E15D8616E7}" destId="{0D26B9D9-F96C-4299-9068-3FDD6C255353}" srcOrd="0" destOrd="0" presId="urn:microsoft.com/office/officeart/2005/8/layout/default"/>
    <dgm:cxn modelId="{CA10E88A-797E-4ADC-93E0-3233DF5F535E}" srcId="{3C9C6BAF-9E8C-45C0-A952-04F5EE88FACC}" destId="{18E0C99E-43C9-4FE5-8536-1EE18857AF17}" srcOrd="1" destOrd="0" parTransId="{C436CBB1-3673-45C4-B8F2-75EA6D667509}" sibTransId="{2666E1BF-5E7D-4546-9695-2BC8792BBF94}"/>
    <dgm:cxn modelId="{BFDE0F3B-991B-4453-8495-B96BF6307EF2}" srcId="{3C9C6BAF-9E8C-45C0-A952-04F5EE88FACC}" destId="{DE89FFED-BE92-4C70-BD04-96E15D8616E7}" srcOrd="0" destOrd="0" parTransId="{3EF76168-A11E-4994-905A-CF18DD9390FC}" sibTransId="{B258F606-5080-4A1C-A123-EC55FFA18DD3}"/>
    <dgm:cxn modelId="{FD9C895A-9990-4423-B7B1-D1FC71BBD51D}" type="presParOf" srcId="{1947FAD5-C389-44B2-9E22-1BA23F6937D7}" destId="{0D26B9D9-F96C-4299-9068-3FDD6C255353}" srcOrd="0" destOrd="0" presId="urn:microsoft.com/office/officeart/2005/8/layout/default"/>
    <dgm:cxn modelId="{4527F33D-9DFD-4EF2-B4BB-8FA4551E1D0B}" type="presParOf" srcId="{1947FAD5-C389-44B2-9E22-1BA23F6937D7}" destId="{DDE0A641-F80C-44A8-821D-393CD3605D7C}" srcOrd="1" destOrd="0" presId="urn:microsoft.com/office/officeart/2005/8/layout/default"/>
    <dgm:cxn modelId="{985A710C-6590-424D-AEE1-C755C637E5F5}" type="presParOf" srcId="{1947FAD5-C389-44B2-9E22-1BA23F6937D7}" destId="{1B91F02D-9F1E-498F-8974-F60DC0CE2AE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91876-20C5-4351-824A-C75D77486790}">
      <dsp:nvSpPr>
        <dsp:cNvPr id="0" name=""/>
        <dsp:cNvSpPr/>
      </dsp:nvSpPr>
      <dsp:spPr>
        <a:xfrm>
          <a:off x="4114800" y="2543932"/>
          <a:ext cx="2924256" cy="484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81"/>
              </a:lnTo>
              <a:lnTo>
                <a:pt x="2924256" y="242081"/>
              </a:lnTo>
              <a:lnTo>
                <a:pt x="2924256" y="4841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42EDB-4A7B-42EB-AF9C-B79A3DF29BAC}">
      <dsp:nvSpPr>
        <dsp:cNvPr id="0" name=""/>
        <dsp:cNvSpPr/>
      </dsp:nvSpPr>
      <dsp:spPr>
        <a:xfrm>
          <a:off x="4114800" y="2543932"/>
          <a:ext cx="130538" cy="484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81"/>
              </a:lnTo>
              <a:lnTo>
                <a:pt x="130538" y="242081"/>
              </a:lnTo>
              <a:lnTo>
                <a:pt x="130538" y="4841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0B727-6823-409C-9881-ACE9DD1AAABA}">
      <dsp:nvSpPr>
        <dsp:cNvPr id="0" name=""/>
        <dsp:cNvSpPr/>
      </dsp:nvSpPr>
      <dsp:spPr>
        <a:xfrm>
          <a:off x="1360067" y="2543932"/>
          <a:ext cx="2754732" cy="484162"/>
        </a:xfrm>
        <a:custGeom>
          <a:avLst/>
          <a:gdLst/>
          <a:ahLst/>
          <a:cxnLst/>
          <a:rect l="0" t="0" r="0" b="0"/>
          <a:pathLst>
            <a:path>
              <a:moveTo>
                <a:pt x="2754732" y="0"/>
              </a:moveTo>
              <a:lnTo>
                <a:pt x="2754732" y="242081"/>
              </a:lnTo>
              <a:lnTo>
                <a:pt x="0" y="242081"/>
              </a:lnTo>
              <a:lnTo>
                <a:pt x="0" y="4841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8B375-0F43-405F-8F8E-6A7A0DAA5FFA}">
      <dsp:nvSpPr>
        <dsp:cNvPr id="0" name=""/>
        <dsp:cNvSpPr/>
      </dsp:nvSpPr>
      <dsp:spPr>
        <a:xfrm>
          <a:off x="2168628" y="654590"/>
          <a:ext cx="3892343" cy="18893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46401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kern="1200" dirty="0" smtClean="0"/>
            <a:t>овладение необходимыми в повседневной жизни базовыми (безопасными) приёмами ручного и механизированного труда</a:t>
          </a:r>
          <a:endParaRPr kumimoji="0" lang="ru-RU" altLang="ru-RU" sz="2000" b="0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68628" y="654590"/>
        <a:ext cx="3892343" cy="1889342"/>
      </dsp:txXfrm>
    </dsp:sp>
    <dsp:sp modelId="{AA3907D9-D4C0-4670-99D2-9BA0321F959B}">
      <dsp:nvSpPr>
        <dsp:cNvPr id="0" name=""/>
        <dsp:cNvSpPr/>
      </dsp:nvSpPr>
      <dsp:spPr>
        <a:xfrm flipV="1">
          <a:off x="3197672" y="2386090"/>
          <a:ext cx="1795252" cy="573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 rot="10800000">
        <a:off x="3197672" y="2386090"/>
        <a:ext cx="1795252" cy="57397"/>
      </dsp:txXfrm>
    </dsp:sp>
    <dsp:sp modelId="{4BA62A62-BCCB-450D-938B-666B85356289}">
      <dsp:nvSpPr>
        <dsp:cNvPr id="0" name=""/>
        <dsp:cNvSpPr/>
      </dsp:nvSpPr>
      <dsp:spPr>
        <a:xfrm>
          <a:off x="83282" y="3028094"/>
          <a:ext cx="2553570" cy="20388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46401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kern="1200" dirty="0" smtClean="0"/>
            <a:t>формирование прочных профессионально-трудовых умений и навыков</a:t>
          </a:r>
          <a:endParaRPr kumimoji="0" lang="ru-RU" altLang="ru-RU" sz="1600" b="0" i="0" u="none" strike="noStrike" kern="1200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3282" y="3028094"/>
        <a:ext cx="2553570" cy="2038813"/>
      </dsp:txXfrm>
    </dsp:sp>
    <dsp:sp modelId="{8C99CAEB-82FF-4DA4-B761-04EECD76241A}">
      <dsp:nvSpPr>
        <dsp:cNvPr id="0" name=""/>
        <dsp:cNvSpPr/>
      </dsp:nvSpPr>
      <dsp:spPr>
        <a:xfrm flipV="1">
          <a:off x="449865" y="4855263"/>
          <a:ext cx="1797596" cy="460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 rot="10800000">
        <a:off x="449865" y="4855263"/>
        <a:ext cx="1797596" cy="46019"/>
      </dsp:txXfrm>
    </dsp:sp>
    <dsp:sp modelId="{A1D25F9C-13E4-4995-B0C5-BA464ADC986A}">
      <dsp:nvSpPr>
        <dsp:cNvPr id="0" name=""/>
        <dsp:cNvSpPr/>
      </dsp:nvSpPr>
      <dsp:spPr>
        <a:xfrm>
          <a:off x="3121014" y="3028094"/>
          <a:ext cx="2248648" cy="20388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46401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kern="1200" dirty="0" smtClean="0"/>
            <a:t>развитие мышления, способности к пространственному анализу</a:t>
          </a:r>
          <a:endParaRPr kumimoji="0" lang="ru-RU" altLang="ru-RU" sz="1600" b="0" i="0" u="none" strike="noStrike" kern="1200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21014" y="3028094"/>
        <a:ext cx="2248648" cy="2038813"/>
      </dsp:txXfrm>
    </dsp:sp>
    <dsp:sp modelId="{67B1F23E-C151-4CE0-B86F-BA50FC397A62}">
      <dsp:nvSpPr>
        <dsp:cNvPr id="0" name=""/>
        <dsp:cNvSpPr/>
      </dsp:nvSpPr>
      <dsp:spPr>
        <a:xfrm>
          <a:off x="3419736" y="4784715"/>
          <a:ext cx="1803439" cy="4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3419736" y="4784715"/>
        <a:ext cx="1803439" cy="46375"/>
      </dsp:txXfrm>
    </dsp:sp>
    <dsp:sp modelId="{3B722DFE-E25A-4FE0-BEA7-7C424F5C6A98}">
      <dsp:nvSpPr>
        <dsp:cNvPr id="0" name=""/>
        <dsp:cNvSpPr/>
      </dsp:nvSpPr>
      <dsp:spPr>
        <a:xfrm>
          <a:off x="5931794" y="3028094"/>
          <a:ext cx="2214523" cy="20388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146401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500" kern="1200" dirty="0" smtClean="0"/>
            <a:t>способствовать профессиональному самоопределению обучающегося в условиях рынка труда</a:t>
          </a:r>
          <a:endParaRPr kumimoji="0" lang="ru-RU" altLang="ru-RU" sz="1500" b="0" i="0" u="none" strike="noStrike" kern="1200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Arial" charset="0"/>
            <a:cs typeface="Arial" charset="0"/>
          </a:endParaRPr>
        </a:p>
      </dsp:txBody>
      <dsp:txXfrm>
        <a:off x="5931794" y="3028094"/>
        <a:ext cx="2214523" cy="2038813"/>
      </dsp:txXfrm>
    </dsp:sp>
    <dsp:sp modelId="{0902F277-C72C-49B7-A52E-05456C907D1B}">
      <dsp:nvSpPr>
        <dsp:cNvPr id="0" name=""/>
        <dsp:cNvSpPr/>
      </dsp:nvSpPr>
      <dsp:spPr>
        <a:xfrm flipV="1">
          <a:off x="6382751" y="4784717"/>
          <a:ext cx="1479127" cy="4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 rot="10800000">
        <a:off x="6382751" y="4784717"/>
        <a:ext cx="1479127" cy="43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86B75-B101-48FF-A3B3-9FF475EE58FF}">
      <dsp:nvSpPr>
        <dsp:cNvPr id="0" name=""/>
        <dsp:cNvSpPr/>
      </dsp:nvSpPr>
      <dsp:spPr>
        <a:xfrm>
          <a:off x="2748591" y="1715648"/>
          <a:ext cx="2502182" cy="190904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  <a:alpha val="73000"/>
          </a:schemeClr>
        </a:solidFill>
        <a:ln>
          <a:solidFill>
            <a:srgbClr val="FFFF00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non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sz="2000" b="1" i="1" u="none" kern="120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8910" y="2013442"/>
        <a:ext cx="1721544" cy="1313452"/>
      </dsp:txXfrm>
    </dsp:sp>
    <dsp:sp modelId="{B15E57E4-2BAE-4960-9D3E-9C9607855291}">
      <dsp:nvSpPr>
        <dsp:cNvPr id="0" name=""/>
        <dsp:cNvSpPr/>
      </dsp:nvSpPr>
      <dsp:spPr>
        <a:xfrm>
          <a:off x="4278173" y="802301"/>
          <a:ext cx="832649" cy="71743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57448E6-28EC-499A-AFCE-3A293384525B}">
      <dsp:nvSpPr>
        <dsp:cNvPr id="0" name=""/>
        <dsp:cNvSpPr/>
      </dsp:nvSpPr>
      <dsp:spPr>
        <a:xfrm>
          <a:off x="2906848" y="-45955"/>
          <a:ext cx="2193881" cy="1648477"/>
        </a:xfrm>
        <a:prstGeom prst="hexagon">
          <a:avLst>
            <a:gd name="adj" fmla="val 28570"/>
            <a:gd name="vf" fmla="val 115470"/>
          </a:avLst>
        </a:prstGeom>
        <a:solidFill>
          <a:srgbClr val="FFC000">
            <a:alpha val="60000"/>
          </a:srgb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ЗАНИМАТЕЛЬНОСТЬ</a:t>
          </a:r>
          <a:endParaRPr lang="ru-RU" sz="16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6661" y="209380"/>
        <a:ext cx="1514255" cy="1137807"/>
      </dsp:txXfrm>
    </dsp:sp>
    <dsp:sp modelId="{A886758B-8835-4F9D-9003-2C79D5BFB7A4}">
      <dsp:nvSpPr>
        <dsp:cNvPr id="0" name=""/>
        <dsp:cNvSpPr/>
      </dsp:nvSpPr>
      <dsp:spPr>
        <a:xfrm>
          <a:off x="5249939" y="2143527"/>
          <a:ext cx="832649" cy="71743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E2063A1-7129-4808-BF50-97FA8274F1A1}">
      <dsp:nvSpPr>
        <dsp:cNvPr id="0" name=""/>
        <dsp:cNvSpPr/>
      </dsp:nvSpPr>
      <dsp:spPr>
        <a:xfrm>
          <a:off x="4502066" y="837341"/>
          <a:ext cx="2320695" cy="177329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60000"/>
            <a:lumOff val="40000"/>
            <a:alpha val="69000"/>
          </a:schemeClr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ДОСТУПНОСТЬ</a:t>
          </a:r>
        </a:p>
      </dsp:txBody>
      <dsp:txXfrm>
        <a:off x="4864334" y="1114159"/>
        <a:ext cx="1596159" cy="1219663"/>
      </dsp:txXfrm>
    </dsp:sp>
    <dsp:sp modelId="{9AA86DAF-3620-4823-A96F-94AA8301C26F}">
      <dsp:nvSpPr>
        <dsp:cNvPr id="0" name=""/>
        <dsp:cNvSpPr/>
      </dsp:nvSpPr>
      <dsp:spPr>
        <a:xfrm>
          <a:off x="4574887" y="3657519"/>
          <a:ext cx="832649" cy="71743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7A0CD06-F740-488F-A0AE-DCB639BD904B}">
      <dsp:nvSpPr>
        <dsp:cNvPr id="0" name=""/>
        <dsp:cNvSpPr/>
      </dsp:nvSpPr>
      <dsp:spPr>
        <a:xfrm>
          <a:off x="4407661" y="2676760"/>
          <a:ext cx="2509505" cy="1878095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40000"/>
            <a:lumOff val="60000"/>
            <a:alpha val="53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СВЯЗЬ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ТЕОРИИ 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ПРАКТИКОЙ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95644" y="2967123"/>
        <a:ext cx="1733539" cy="1297369"/>
      </dsp:txXfrm>
    </dsp:sp>
    <dsp:sp modelId="{A6E650F5-BD0F-409C-AF52-2952038B4FE0}">
      <dsp:nvSpPr>
        <dsp:cNvPr id="0" name=""/>
        <dsp:cNvSpPr/>
      </dsp:nvSpPr>
      <dsp:spPr>
        <a:xfrm>
          <a:off x="2900349" y="3814677"/>
          <a:ext cx="832649" cy="71743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F9CE0D9-DE9B-4DBE-B7E0-DF8289B78F55}">
      <dsp:nvSpPr>
        <dsp:cNvPr id="0" name=""/>
        <dsp:cNvSpPr/>
      </dsp:nvSpPr>
      <dsp:spPr>
        <a:xfrm>
          <a:off x="2859917" y="3713720"/>
          <a:ext cx="2287744" cy="173097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58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АКТИВНОСТЬ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5409" y="3982696"/>
        <a:ext cx="1576760" cy="1193025"/>
      </dsp:txXfrm>
    </dsp:sp>
    <dsp:sp modelId="{8EC3AAE8-B58E-4DDC-8671-48514A941BE5}">
      <dsp:nvSpPr>
        <dsp:cNvPr id="0" name=""/>
        <dsp:cNvSpPr/>
      </dsp:nvSpPr>
      <dsp:spPr>
        <a:xfrm>
          <a:off x="1912669" y="2473990"/>
          <a:ext cx="832649" cy="71743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181E499-D37B-4648-819F-285C685482DD}">
      <dsp:nvSpPr>
        <dsp:cNvPr id="0" name=""/>
        <dsp:cNvSpPr/>
      </dsp:nvSpPr>
      <dsp:spPr>
        <a:xfrm>
          <a:off x="1037950" y="2682640"/>
          <a:ext cx="2530845" cy="187593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20000"/>
            <a:lumOff val="80000"/>
            <a:alpha val="53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НАГЛЯДНОСТЬ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27505" y="2971390"/>
        <a:ext cx="1751735" cy="1298436"/>
      </dsp:txXfrm>
    </dsp:sp>
    <dsp:sp modelId="{C9883982-2807-4AB1-9954-2FA3DA936A8B}">
      <dsp:nvSpPr>
        <dsp:cNvPr id="0" name=""/>
        <dsp:cNvSpPr/>
      </dsp:nvSpPr>
      <dsp:spPr>
        <a:xfrm>
          <a:off x="1131722" y="810436"/>
          <a:ext cx="2411483" cy="18228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  <a:alpha val="5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НАУЧНОСТЬ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06270" y="1093551"/>
        <a:ext cx="1662387" cy="1256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A6DD6-0F1E-42C0-8621-B60B162CA3F0}">
      <dsp:nvSpPr>
        <dsp:cNvPr id="0" name=""/>
        <dsp:cNvSpPr/>
      </dsp:nvSpPr>
      <dsp:spPr>
        <a:xfrm>
          <a:off x="0" y="360042"/>
          <a:ext cx="1333430" cy="44436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kern="1200" dirty="0" smtClean="0"/>
            <a:t>Коррекция отдельных сторон психической деятельности: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kern="1200" dirty="0" smtClean="0"/>
            <a:t>1. развитие восприятия, представлений, ощущений;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2. развитие памяти;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3. развитие внимания;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4. развитие пространственных представлений и ориентации.</a:t>
          </a:r>
          <a:endParaRPr kumimoji="0" lang="ru-RU" sz="1200" b="1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055" y="399097"/>
        <a:ext cx="1255320" cy="4365548"/>
      </dsp:txXfrm>
    </dsp:sp>
    <dsp:sp modelId="{C834CF50-C776-4ABD-8560-82DB3D7792E8}">
      <dsp:nvSpPr>
        <dsp:cNvPr id="0" name=""/>
        <dsp:cNvSpPr/>
      </dsp:nvSpPr>
      <dsp:spPr>
        <a:xfrm>
          <a:off x="1638744" y="380879"/>
          <a:ext cx="1374921" cy="44262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kern="1200" dirty="0" smtClean="0"/>
            <a:t>Развитие различных видов мышления: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kern="1200" dirty="0" smtClean="0"/>
            <a:t>1. развитие наглядно-образного мышления;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2. развитие словесно-логического мышления.</a:t>
          </a:r>
          <a:endParaRPr kumimoji="0" lang="ru-RU" sz="12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1679014" y="421149"/>
        <a:ext cx="1294381" cy="4345702"/>
      </dsp:txXfrm>
    </dsp:sp>
    <dsp:sp modelId="{D097A97B-E8E8-4A96-B72E-FB6F86ABF856}">
      <dsp:nvSpPr>
        <dsp:cNvPr id="0" name=""/>
        <dsp:cNvSpPr/>
      </dsp:nvSpPr>
      <dsp:spPr>
        <a:xfrm>
          <a:off x="3272058" y="380879"/>
          <a:ext cx="1472074" cy="4382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kern="1200" dirty="0" smtClean="0"/>
            <a:t>Развитие основных мыслительных операций:</a:t>
          </a:r>
          <a:endParaRPr lang="ru-RU" sz="1200" kern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1. развитие умения сравнивать, анализировать;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2. выделять сходство и различие понятий;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3. умение работать по инструкциям, алгоритму;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4. планировать деятельность.</a:t>
          </a:r>
          <a:br>
            <a:rPr lang="ru-RU" sz="1200" kern="1200" dirty="0" smtClean="0"/>
          </a:br>
          <a:endParaRPr kumimoji="0" lang="ru-RU" sz="1200" b="1" i="1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315174" y="423995"/>
        <a:ext cx="1385842" cy="4296760"/>
      </dsp:txXfrm>
    </dsp:sp>
    <dsp:sp modelId="{932DA87E-3F5C-4E31-A3EE-1DE3EDE1E1BC}">
      <dsp:nvSpPr>
        <dsp:cNvPr id="0" name=""/>
        <dsp:cNvSpPr/>
      </dsp:nvSpPr>
      <dsp:spPr>
        <a:xfrm>
          <a:off x="5099143" y="389583"/>
          <a:ext cx="1477552" cy="4400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kern="1200" dirty="0" smtClean="0"/>
            <a:t>Коррекция нарушений в развитии эмоционально-личностной сферы:</a:t>
          </a:r>
          <a:endParaRPr lang="ru-RU" sz="1200" kern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1. развитие инициативности, стремления доводить начатое дело до конца;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2. формирование адекватности чувств;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3. формирование умения анализировать свою деятельность.</a:t>
          </a:r>
          <a:endParaRPr kumimoji="0" lang="ru-RU" sz="1200" b="1" i="1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5142419" y="432859"/>
        <a:ext cx="1391000" cy="4313849"/>
      </dsp:txXfrm>
    </dsp:sp>
    <dsp:sp modelId="{B9BEB044-158C-4BEF-AA18-4F9C09C96E6F}">
      <dsp:nvSpPr>
        <dsp:cNvPr id="0" name=""/>
        <dsp:cNvSpPr/>
      </dsp:nvSpPr>
      <dsp:spPr>
        <a:xfrm>
          <a:off x="6881059" y="389583"/>
          <a:ext cx="1466242" cy="44004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i="1" kern="1200" dirty="0" smtClean="0"/>
            <a:t>Коррекция - развитие речи:</a:t>
          </a:r>
          <a:endParaRPr lang="ru-RU" sz="1200" kern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1. коррекция монологической речи;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2. диалогической речи;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200" kern="1200" dirty="0" smtClean="0"/>
            <a:t>3. обогащение словаря.</a:t>
          </a:r>
          <a:endParaRPr kumimoji="0" lang="ru-RU" sz="1200" b="1" i="1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6924004" y="432528"/>
        <a:ext cx="1380352" cy="4314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6B9D9-F96C-4299-9068-3FDD6C255353}">
      <dsp:nvSpPr>
        <dsp:cNvPr id="0" name=""/>
        <dsp:cNvSpPr/>
      </dsp:nvSpPr>
      <dsp:spPr>
        <a:xfrm>
          <a:off x="0" y="18250"/>
          <a:ext cx="4070705" cy="2548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При реализации данной адаптированной программы на уроках обеспечивается достижение всех видов результатов: личностных, </a:t>
          </a:r>
          <a:r>
            <a:rPr lang="ru-RU" sz="1800" kern="1200" dirty="0" err="1" smtClean="0">
              <a:solidFill>
                <a:schemeClr val="tx1"/>
              </a:solidFill>
            </a:rPr>
            <a:t>метапредметных</a:t>
          </a:r>
          <a:r>
            <a:rPr lang="ru-RU" sz="1800" kern="1200" dirty="0" smtClean="0">
              <a:solidFill>
                <a:schemeClr val="tx1"/>
              </a:solidFill>
            </a:rPr>
            <a:t> и особое  место уделяется предметным результатам. </a:t>
          </a:r>
          <a:endParaRPr lang="ru-RU" sz="1800" kern="1200" dirty="0"/>
        </a:p>
      </dsp:txBody>
      <dsp:txXfrm>
        <a:off x="0" y="18250"/>
        <a:ext cx="4070705" cy="2548571"/>
      </dsp:txXfrm>
    </dsp:sp>
    <dsp:sp modelId="{1B91F02D-9F1E-498F-8974-F60DC0CE2AE8}">
      <dsp:nvSpPr>
        <dsp:cNvPr id="0" name=""/>
        <dsp:cNvSpPr/>
      </dsp:nvSpPr>
      <dsp:spPr>
        <a:xfrm>
          <a:off x="3360963" y="2698717"/>
          <a:ext cx="4500972" cy="2780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На уроках технологии происходит формирование представлений о мире профессий, связанных с изучаемыми технологиями, их востребованности на рынке труда; готовность к труду в сфере материального производства или сфере услуг; оценивание своих способностей и готовности к предпринимательской деятельности.</a:t>
          </a:r>
          <a:endParaRPr lang="ru-RU" sz="1800" kern="1200" dirty="0">
            <a:solidFill>
              <a:schemeClr val="tx1"/>
            </a:solidFill>
            <a:effectLst/>
          </a:endParaRPr>
        </a:p>
      </dsp:txBody>
      <dsp:txXfrm>
        <a:off x="3360963" y="2698717"/>
        <a:ext cx="4500972" cy="278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5C0AC-5836-4B31-923A-7F9D801910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D5F00B-B67C-4CC6-85A3-510D2491FDC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066F00-BB3E-44D4-8B06-602040BDCC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908720"/>
            <a:ext cx="6172200" cy="3821810"/>
          </a:xfrm>
        </p:spPr>
        <p:txBody>
          <a:bodyPr>
            <a:no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Адаптированная рабочая программа для обучающихся с ОВЗ «Технология. Технология ведения дома» для 5 класса</a:t>
            </a:r>
            <a:endParaRPr lang="ru-RU" sz="40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5184576" cy="182460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учитель МБУ «Школа №71»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Звягинцева Елена Владимировна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 квалификационная категория</a:t>
            </a:r>
            <a:endParaRPr lang="ru-RU" sz="24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18456"/>
            <a:ext cx="2467624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136904" cy="518457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Детям с задержкой психического развития характерны:</a:t>
            </a:r>
            <a:br>
              <a:rPr lang="ru-RU" sz="4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слабость памяти и внимания;</a:t>
            </a:r>
            <a:b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недостаточность темпа и  подвижности психических процессов;</a:t>
            </a:r>
            <a:b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повышенная истощаемость;</a:t>
            </a:r>
            <a:b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несформированность произвольной  регуляции деятельности;</a:t>
            </a:r>
            <a:b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эмоциональная неустойчивость. </a:t>
            </a:r>
            <a:r>
              <a:rPr lang="ru-RU" sz="4000" b="1" i="1" dirty="0" smtClean="0">
                <a:solidFill>
                  <a:schemeClr val="accent6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chemeClr val="accent6"/>
                </a:solidFill>
                <a:effectLst/>
              </a:rPr>
            </a:br>
            <a:r>
              <a:rPr lang="ru-RU" sz="40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462464" cy="45418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27584" y="2492896"/>
            <a:ext cx="316738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Коррекционная программа развития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20072" y="2492896"/>
            <a:ext cx="338437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Общеразвивающая программа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699792" y="4509120"/>
            <a:ext cx="396044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Комплексная коррекционно-развивающая работа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067944" y="2780928"/>
            <a:ext cx="1081088" cy="360362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18990058">
            <a:off x="2723362" y="3472156"/>
            <a:ext cx="479425" cy="88741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89261">
            <a:off x="6305139" y="3470833"/>
            <a:ext cx="431800" cy="93662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96120" y="464292"/>
            <a:ext cx="6624736" cy="141144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b"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600" b="1" cap="small" spc="50" dirty="0" smtClean="0">
                <a:ln w="1143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всех участников образовательного процесса в достижении целей и задач образовательной </a:t>
            </a:r>
            <a:r>
              <a:rPr lang="ru-RU" sz="4600" b="1" cap="small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прорграммы</a:t>
            </a:r>
            <a:endParaRPr kumimoji="0" lang="ru-RU" altLang="ru-RU" sz="3200" b="1" i="0" u="none" strike="noStrike" kern="1200" cap="small" spc="50" normalizeH="0" baseline="0" noProof="0" dirty="0">
              <a:ln w="11430"/>
              <a:solidFill>
                <a:schemeClr val="accent1">
                  <a:lumMod val="50000"/>
                </a:schemeClr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43016885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476672"/>
            <a:ext cx="7776864" cy="1466927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Комплексное использование разнообразных методов и приемов обучения</a:t>
            </a:r>
            <a:endParaRPr lang="ru-RU" sz="40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938814"/>
              </p:ext>
            </p:extLst>
          </p:nvPr>
        </p:nvGraphicFramePr>
        <p:xfrm>
          <a:off x="1835696" y="1340768"/>
          <a:ext cx="7989208" cy="538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3"/>
          <p:cNvSpPr>
            <a:spLocks noGrp="1"/>
          </p:cNvSpPr>
          <p:nvPr>
            <p:ph sz="half" idx="1"/>
          </p:nvPr>
        </p:nvSpPr>
        <p:spPr>
          <a:xfrm>
            <a:off x="4662488" y="1809750"/>
            <a:ext cx="3470275" cy="4051300"/>
          </a:xfrm>
        </p:spPr>
        <p:txBody>
          <a:bodyPr/>
          <a:lstStyle/>
          <a:p>
            <a:pPr eaLnBrk="1" hangingPunct="1"/>
            <a:endParaRPr lang="ru-RU" sz="18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Wingdings 2" pitchFamily="18" charset="2"/>
              <a:buNone/>
            </a:pPr>
            <a:endParaRPr lang="ru-RU" sz="1800" dirty="0" smtClean="0">
              <a:solidFill>
                <a:srgbClr val="000000"/>
              </a:solidFill>
            </a:endParaRPr>
          </a:p>
          <a:p>
            <a:pPr eaLnBrk="1" hangingPunct="1"/>
            <a:endParaRPr lang="ru-RU" sz="1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81" y="692696"/>
            <a:ext cx="5791200" cy="5791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  <p:grpSp>
        <p:nvGrpSpPr>
          <p:cNvPr id="2" name="Группа 5"/>
          <p:cNvGrpSpPr/>
          <p:nvPr/>
        </p:nvGrpSpPr>
        <p:grpSpPr>
          <a:xfrm>
            <a:off x="2924880" y="192001"/>
            <a:ext cx="3672408" cy="1483394"/>
            <a:chOff x="2447042" y="74285"/>
            <a:chExt cx="3593052" cy="1354003"/>
          </a:xfrm>
          <a:solidFill>
            <a:srgbClr val="FF993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Скругленный прямоугольник 4"/>
            <p:cNvSpPr/>
            <p:nvPr/>
          </p:nvSpPr>
          <p:spPr>
            <a:xfrm>
              <a:off x="2785501" y="218301"/>
              <a:ext cx="3009541" cy="107724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 smtClean="0">
                  <a:solidFill>
                    <a:srgbClr val="164D13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Методы обучения </a:t>
              </a:r>
              <a:r>
                <a:rPr lang="ru-RU" b="1" i="1" dirty="0" smtClean="0">
                  <a:solidFill>
                    <a:srgbClr val="164D13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во время обучения технологии</a:t>
              </a:r>
              <a:endParaRPr lang="ru-RU" sz="2800" i="1" dirty="0">
                <a:solidFill>
                  <a:srgbClr val="164D1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447042" y="74285"/>
              <a:ext cx="3593052" cy="1354003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" name="Группа 8"/>
          <p:cNvGrpSpPr/>
          <p:nvPr/>
        </p:nvGrpSpPr>
        <p:grpSpPr>
          <a:xfrm>
            <a:off x="3076790" y="1987558"/>
            <a:ext cx="5544616" cy="1487819"/>
            <a:chOff x="4847663" y="1297280"/>
            <a:chExt cx="5945727" cy="170384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392007" y="1297280"/>
              <a:ext cx="4401383" cy="1434603"/>
            </a:xfrm>
            <a:prstGeom prst="roundRect">
              <a:avLst/>
            </a:prstGeom>
            <a:solidFill>
              <a:srgbClr val="FFCC66"/>
            </a:solidFill>
            <a:ln w="28575">
              <a:solidFill>
                <a:schemeClr val="accent4">
                  <a:lumMod val="50000"/>
                </a:schemeClr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600000"/>
                <a:satOff val="-12501"/>
                <a:lumOff val="15000"/>
                <a:alphaOff val="0"/>
              </a:schemeClr>
            </a:fillRef>
            <a:effectRef idx="2">
              <a:schemeClr val="accent2">
                <a:hueOff val="-3600000"/>
                <a:satOff val="-12501"/>
                <a:lumOff val="1500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24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Словесные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accent3">
                      <a:lumMod val="75000"/>
                    </a:schemeClr>
                  </a:solidFill>
                </a:rPr>
                <a:t>(объяснение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</a:rPr>
                <a:t>, рассказ, дискуссия, работа с печатным словом, беседа, мозговой </a:t>
              </a:r>
              <a:r>
                <a:rPr lang="ru-RU" sz="1600" dirty="0" smtClean="0">
                  <a:solidFill>
                    <a:schemeClr val="accent3">
                      <a:lumMod val="75000"/>
                    </a:schemeClr>
                  </a:solidFill>
                </a:rPr>
                <a:t>штурм)</a:t>
              </a:r>
              <a:endParaRPr lang="ru-RU" sz="16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4847663" y="1774228"/>
              <a:ext cx="3307035" cy="12268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marL="285750" indent="-285750" algn="ctr" defTabSz="889000" fontAlgn="auto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v"/>
                <a:defRPr/>
              </a:pPr>
              <a:endParaRPr lang="ru-RU" sz="15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11"/>
          <p:cNvGrpSpPr/>
          <p:nvPr/>
        </p:nvGrpSpPr>
        <p:grpSpPr>
          <a:xfrm>
            <a:off x="4360177" y="3712598"/>
            <a:ext cx="4320480" cy="1349235"/>
            <a:chOff x="4847663" y="1774228"/>
            <a:chExt cx="3733447" cy="150929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997315" y="1923880"/>
              <a:ext cx="3583795" cy="1359639"/>
            </a:xfrm>
            <a:prstGeom prst="roundRect">
              <a:avLst/>
            </a:prstGeom>
            <a:solidFill>
              <a:srgbClr val="FFCC66"/>
            </a:solidFill>
            <a:ln w="28575">
              <a:solidFill>
                <a:schemeClr val="accent4">
                  <a:lumMod val="50000"/>
                </a:schemeClr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600000"/>
                <a:satOff val="-12501"/>
                <a:lumOff val="15000"/>
                <a:alphaOff val="0"/>
              </a:schemeClr>
            </a:fillRef>
            <a:effectRef idx="2">
              <a:schemeClr val="accent2">
                <a:hueOff val="-3600000"/>
                <a:satOff val="-12501"/>
                <a:lumOff val="1500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2400" b="1" i="1" dirty="0" smtClean="0">
                  <a:solidFill>
                    <a:srgbClr val="1C62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Наглядные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rgbClr val="007434"/>
                  </a:solidFill>
                </a:rPr>
                <a:t>(демонстрация </a:t>
              </a:r>
              <a:r>
                <a:rPr lang="ru-RU" sz="1600" dirty="0">
                  <a:solidFill>
                    <a:srgbClr val="007434"/>
                  </a:solidFill>
                </a:rPr>
                <a:t>наглядных пособий, показ трудовых приёмов, </a:t>
              </a:r>
              <a:r>
                <a:rPr lang="ru-RU" sz="1600" dirty="0" smtClean="0">
                  <a:solidFill>
                    <a:srgbClr val="007434"/>
                  </a:solidFill>
                </a:rPr>
                <a:t>наблюдение)</a:t>
              </a:r>
              <a:endParaRPr lang="ru-RU" sz="1600" b="1" i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4847663" y="1774228"/>
              <a:ext cx="3307035" cy="12268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marL="285750" indent="-285750" algn="ctr" defTabSz="889000" fontAlgn="auto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v"/>
                <a:defRPr/>
              </a:pPr>
              <a:endParaRPr lang="ru-RU" sz="15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14"/>
          <p:cNvGrpSpPr/>
          <p:nvPr/>
        </p:nvGrpSpPr>
        <p:grpSpPr>
          <a:xfrm>
            <a:off x="350678" y="1998607"/>
            <a:ext cx="3867274" cy="1317923"/>
            <a:chOff x="4366151" y="1899717"/>
            <a:chExt cx="3506150" cy="1417287"/>
          </a:xfrm>
          <a:solidFill>
            <a:srgbClr val="FFCC66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366151" y="1899717"/>
              <a:ext cx="3506150" cy="1417287"/>
            </a:xfrm>
            <a:prstGeom prst="roundRect">
              <a:avLst/>
            </a:prstGeom>
            <a:grpFill/>
            <a:ln w="28575">
              <a:solidFill>
                <a:schemeClr val="accent4">
                  <a:lumMod val="50000"/>
                </a:schemeClr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600000"/>
                <a:satOff val="-12501"/>
                <a:lumOff val="15000"/>
                <a:alphaOff val="0"/>
              </a:schemeClr>
            </a:fillRef>
            <a:effectRef idx="2">
              <a:schemeClr val="accent2">
                <a:hueOff val="-3600000"/>
                <a:satOff val="-12501"/>
                <a:lumOff val="1500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24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Интерактивные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600" dirty="0">
                  <a:solidFill>
                    <a:srgbClr val="002060"/>
                  </a:solidFill>
                </a:rPr>
                <a:t>коммуникативные навыки, наблюдательность, </a:t>
              </a:r>
              <a:r>
                <a:rPr lang="ru-RU" sz="1600" dirty="0" smtClean="0">
                  <a:solidFill>
                    <a:srgbClr val="002060"/>
                  </a:solidFill>
                </a:rPr>
                <a:t>творческие способности, фантазия)</a:t>
              </a:r>
              <a:endPara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4"/>
            <p:cNvSpPr/>
            <p:nvPr/>
          </p:nvSpPr>
          <p:spPr>
            <a:xfrm>
              <a:off x="4498895" y="2032462"/>
              <a:ext cx="3307035" cy="12268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5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1835696" y="5405421"/>
            <a:ext cx="5328591" cy="1212257"/>
          </a:xfrm>
          <a:prstGeom prst="roundRect">
            <a:avLst/>
          </a:prstGeom>
          <a:solidFill>
            <a:srgbClr val="FFCC66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3600000"/>
              <a:satOff val="-12501"/>
              <a:lumOff val="15000"/>
              <a:alphaOff val="0"/>
            </a:schemeClr>
          </a:fillRef>
          <a:effectRef idx="2">
            <a:schemeClr val="accent2">
              <a:hueOff val="-3600000"/>
              <a:satOff val="-12501"/>
              <a:lumOff val="1500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самостоятельная работа, лабораторно-практическая работа, использование технологических карт, личный контроль качества 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14"/>
          <p:cNvGrpSpPr/>
          <p:nvPr/>
        </p:nvGrpSpPr>
        <p:grpSpPr>
          <a:xfrm>
            <a:off x="403920" y="3847654"/>
            <a:ext cx="3867274" cy="1317923"/>
            <a:chOff x="4366151" y="1899717"/>
            <a:chExt cx="3506150" cy="1417287"/>
          </a:xfrm>
          <a:solidFill>
            <a:srgbClr val="FFCC66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366151" y="1899717"/>
              <a:ext cx="3506150" cy="1417287"/>
            </a:xfrm>
            <a:prstGeom prst="roundRect">
              <a:avLst/>
            </a:prstGeom>
            <a:grpFill/>
            <a:ln w="28575">
              <a:solidFill>
                <a:schemeClr val="accent4">
                  <a:lumMod val="50000"/>
                </a:schemeClr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600000"/>
                <a:satOff val="-12501"/>
                <a:lumOff val="15000"/>
                <a:alphaOff val="0"/>
              </a:schemeClr>
            </a:fillRef>
            <a:effectRef idx="2">
              <a:schemeClr val="accent2">
                <a:hueOff val="-3600000"/>
                <a:satOff val="-12501"/>
                <a:lumOff val="1500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2400" b="1" i="1" dirty="0" smtClean="0">
                  <a:solidFill>
                    <a:srgbClr val="A0231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Активные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solidFill>
                    <a:srgbClr val="A0231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600" dirty="0" smtClean="0">
                  <a:solidFill>
                    <a:srgbClr val="C00000"/>
                  </a:solidFill>
                </a:rPr>
                <a:t>самостоятельное </a:t>
              </a:r>
              <a:r>
                <a:rPr lang="ru-RU" sz="1600" dirty="0">
                  <a:solidFill>
                    <a:srgbClr val="C00000"/>
                  </a:solidFill>
                </a:rPr>
                <a:t>овладение учащимися знаниями и умениями в процессе активной </a:t>
              </a:r>
              <a:r>
                <a:rPr lang="ru-RU" sz="1600" dirty="0" smtClean="0">
                  <a:solidFill>
                    <a:srgbClr val="C00000"/>
                  </a:solidFill>
                </a:rPr>
                <a:t>практической деятельности)</a:t>
              </a:r>
              <a:endPara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498895" y="2032462"/>
              <a:ext cx="3307035" cy="12268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5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2520" y="980728"/>
            <a:ext cx="7378774" cy="8354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включает следующие направления:</a:t>
            </a: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499381"/>
              </p:ext>
            </p:extLst>
          </p:nvPr>
        </p:nvGraphicFramePr>
        <p:xfrm>
          <a:off x="251520" y="1648641"/>
          <a:ext cx="8352928" cy="522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992888" cy="633670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результаты: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54388522"/>
              </p:ext>
            </p:extLst>
          </p:nvPr>
        </p:nvGraphicFramePr>
        <p:xfrm>
          <a:off x="539552" y="1052736"/>
          <a:ext cx="835292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309</TotalTime>
  <Words>374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Адаптированная рабочая программа для обучающихся с ОВЗ «Технология. Технология ведения дома» для 5 класса</vt:lpstr>
      <vt:lpstr>                      Детям с задержкой психического развития характерны:  - слабость памяти и внимания; - недостаточность темпа и  подвижности психических процессов; - повышенная истощаемость; - несформированность произвольной  регуляции деятельности; - эмоциональная неустойчивость.   </vt:lpstr>
      <vt:lpstr>  </vt:lpstr>
      <vt:lpstr>Презентация PowerPoint</vt:lpstr>
      <vt:lpstr>Комплексное использование разнообразных методов и приемов обучения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подход при формировании навыка чтения у обучающихся с ОВЗ</dc:title>
  <dc:creator>Natasha</dc:creator>
  <cp:lastModifiedBy>Школа №71</cp:lastModifiedBy>
  <cp:revision>26</cp:revision>
  <cp:lastPrinted>2018-11-21T03:29:57Z</cp:lastPrinted>
  <dcterms:created xsi:type="dcterms:W3CDTF">2017-11-19T14:12:58Z</dcterms:created>
  <dcterms:modified xsi:type="dcterms:W3CDTF">2018-11-21T03:33:03Z</dcterms:modified>
</cp:coreProperties>
</file>